
<file path=[Content_Types].xml><?xml version="1.0" encoding="utf-8"?>
<Types xmlns="http://schemas.openxmlformats.org/package/2006/content-types">
  <Default Extension="emf" ContentType="image/x-emf"/>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sldIdLst>
    <p:sldId id="259" r:id="rId2"/>
    <p:sldId id="324" r:id="rId3"/>
    <p:sldId id="332" r:id="rId4"/>
    <p:sldId id="260" r:id="rId5"/>
    <p:sldId id="331" r:id="rId6"/>
    <p:sldId id="262" r:id="rId7"/>
    <p:sldId id="263" r:id="rId8"/>
    <p:sldId id="265" r:id="rId9"/>
    <p:sldId id="266" r:id="rId10"/>
    <p:sldId id="267" r:id="rId11"/>
    <p:sldId id="268" r:id="rId12"/>
    <p:sldId id="325" r:id="rId13"/>
    <p:sldId id="329" r:id="rId14"/>
    <p:sldId id="326" r:id="rId15"/>
    <p:sldId id="270" r:id="rId16"/>
    <p:sldId id="272" r:id="rId17"/>
    <p:sldId id="273" r:id="rId18"/>
    <p:sldId id="335" r:id="rId19"/>
    <p:sldId id="274" r:id="rId20"/>
    <p:sldId id="276" r:id="rId21"/>
    <p:sldId id="334" r:id="rId22"/>
    <p:sldId id="277" r:id="rId23"/>
    <p:sldId id="278" r:id="rId24"/>
    <p:sldId id="343" r:id="rId25"/>
    <p:sldId id="280" r:id="rId26"/>
    <p:sldId id="336" r:id="rId27"/>
    <p:sldId id="337" r:id="rId28"/>
    <p:sldId id="333" r:id="rId29"/>
    <p:sldId id="338" r:id="rId30"/>
    <p:sldId id="339" r:id="rId31"/>
    <p:sldId id="340" r:id="rId32"/>
    <p:sldId id="341" r:id="rId33"/>
    <p:sldId id="342" r:id="rId34"/>
    <p:sldId id="284" r:id="rId35"/>
    <p:sldId id="287"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1474"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ink/ink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1T18:41:44.448"/>
    </inkml:context>
    <inkml:brush xml:id="br0">
      <inkml:brushProperty name="width" value="0.05292" units="cm"/>
      <inkml:brushProperty name="height" value="0.05292" units="cm"/>
      <inkml:brushProperty name="color" value="#C00000"/>
    </inkml:brush>
  </inkml:definitions>
  <inkml:trace contextRef="#ctx0" brushRef="#br0">18678 6201 0,'0'25'94,"25"-25"-79,0 0 1,-1 0-1,1 0-15,0 25 0,99 0 16,25-1 0,-25-24-1,0 0 1,0 0 0,-25 0-1,0 25 16,-24-25-15,-1 0 0,-24 0-1,24 0 1,-49 0 46,0 0-15,0 0 0,-1 0-31</inkml:trace>
  <inkml:trace contextRef="#ctx0" brushRef="#br0" timeOffset="2817">10046 6672 0,'-25'0'0,"25"-24"0,-25 24 16,25-25-1,-25 0 1,-49 0-1,24-24 1,-24 24 0,0 25-1,-1 0 1,26 0 0,-1 49 15,-24 51-31,24-1 31,25 25-15,25-25-1,25 0 1,25 75 0,-1-100-1,1 26 1,24-51-1,25 1 1,1-50 0,48 0-1,1 0 1,-49-50 0,-76 50-16,51-74 15,-50 49 1,24-99-16,-24 0 31,-50-50-15,-24 75-1,-75 0-15</inkml:trace>
  <inkml:trace contextRef="#ctx0" brushRef="#br0" timeOffset="4550">14610 7367 0,'25'0'78,"0"0"-62,-1 0-16,1 0 15,0 0-15,74 0 0,50 0 32,-25 0-17,-25 25 1,25-25 0,-24 0-1,-1 0 1,-74 0-16,74 0 15,-74 0-15,74 25 16,0-50 0,25 25-1,-25 0 1,25 0 0,0 0-1,25-25 1,-50 25-1,50-25 17,-25 25-17,0 0 1,-25 0 0,50-25-1,-25 25 1,25 0-1,-25 25 1,-99-25-16,74 0 16,-49 0-16,24 0 15,100 0 1,-50 0 0,-25-25 15,149 25-31,-124 0 15,50 0 17,24 0-32</inkml:trace>
  <inkml:trace contextRef="#ctx0" brushRef="#br0" timeOffset="7816">15751 8880 0,'25'0'32,"-25"25"-17,25-25 17,-1 0-17,1 0-15,0 0 0,99-25 16,-25 25 15,25 0-15,-74 0-1,-25 25-15</inkml:trace>
  <inkml:trace contextRef="#ctx0" brushRef="#br0" timeOffset="8265.99">17041 8979 0,'25'0'15,"-1"0"32,1 0-31,0 0-16,0 25 16,0-25-16,49 0 15,25 0 1,0 0-1</inkml:trace>
  <inkml:trace contextRef="#ctx0" brushRef="#br0" timeOffset="9313">19248 8979 0,'0'-25'16,"25"25"0,-25 25-1,25-25 17,25 0-17,24 0 1,50 0-1,-74 0-15,99 0 16,-125 0-16,100 0 16,75 0-1,-75 0 1,-50 25 0,-24-25-1,-25 0 1</inkml:trace>
  <inkml:trace contextRef="#ctx0" brushRef="#br0" timeOffset="14715">3994 10096 0,'24'0'32,"1"0"-1,0 0-15,0 0-16,0 0 0,-1 0 15,76 0 1,24 24-1,-100-24-15,100 0 16,-99 0-16,50 0 16,-26 25-1,-24-25 1</inkml:trace>
  <inkml:trace contextRef="#ctx0" brushRef="#br0" timeOffset="16148">6325 10046 0,'25'0'0,"0"0"16,0 0-16,-1 25 16,76-25-1,-76 0-15,76 25 16,-76-25-16,100 24 16,50-24-1,-25 0 1,-25 0-1,0 0 17,-99 0-32,74 0 15,-74 0-15,49 0 16,100-24 0,-75 24-1,-25 24 1,1-24-1,-1 0-15</inkml:trace>
  <inkml:trace contextRef="#ctx0" brushRef="#br0" timeOffset="18414">12154 9178 0,'-25'-25'0,"25"0"15,-24 25-15,24-25 16,-25 1-1,-25-1 1,-24 0 15,24 0-15,-24 0 0,24 25-16,-24 25 15,49-25-15,-49 25 16,-1 25-1,-49 49 1,50-25 0,74-49-16,-50 49 15,50-49-15,-25 50 16,25-51-16,0 100 16,0-99-16,50 124 15,0-25 1,49 0-1,50 0 17,99-74-17,-25-50 1,50-75 0,-100-49-1,-98-25 1,-100-123-1,-25 148 1,-173-100 0</inkml:trace>
  <inkml:trace contextRef="#ctx0" brushRef="#br0" timeOffset="19481">14883 10145 0,'0'0'0,"49"0"0,-24 0 15,50 0-15,73 0 16,-98 0-16,273 0 31,-150 0-31,100-25 16,-174 25-16,249 0 0,-249 0 15,273 25 1,74 0 0,1 0-1,-1 0 1,-24 24-1,-348-49-15,174 0 16,-173 25-16,-1-25 0,125 0 16,-150 0-16,199 25 15,-198-25-15,124 0 16,-26 0 0,-73 25-16</inkml:trace>
  <inkml:trace contextRef="#ctx0" brushRef="#br0" timeOffset="56209">15156 11584 0,'0'25'31,"-25"-25"-31,50 0 110,-1-25-95,1 25-15,0 0 0,0-25 16,99 0-16,-25 0 16,0 25-1,25 0 16,-49 25-15,24 50 0,-25-51-1,75 51 1,-124-75-16,99 0 16,-99 0-16,49 0 15,1-50 1,-26 25-1,51 1 1,-1 24 0,-25 24-1,25 26 1,1 0 0,-26-26 15,50-24-16,-25-24 1,25-1 0,-99 0-16,74 25 15,-74 0-15,74 0 16,-49 0 0,74 74-1,-25-24 1,0 0-1,-74-50-15,74 0 16,-74 0-16,74 0 16,1-50-1,-1 0 1,0 1 0,0 49 15,-24 0-16,24 49 1,-25 1 0,26-25-1,-51 0-15,50-1 16,-74-24-16,99-24 16,-25 24-1,-49-25-15,74 0 16,-99 25-16,49-25 15,50 0 1,25 75 0,-74-25-1,24 49 1,0-24 0,0-50 15,25 0-16,50-75 1,-50 51 0,-25-26-1,25 50 1,-49 0 0,24 50-1,-25-1 1,-49-49-16,49 50 15,-49-50-15,74 0 16,25 0 0,-49-25-1,99-25 1,-1 26 0,-148 24-16,74 0 15,-74 0 1,74 24-1,-49 1 1,24 0 0,25 0-1,1-25 1,73-75 0</inkml:trace>
  <inkml:trace contextRef="#ctx0" brushRef="#br0" timeOffset="57776">20241 4936 0,'0'-25'0,"-25"25"16,25-24-1,-25-26 1,0 25-16,0-25 16,1 26-16,-26-26 15,0 0 1,-24 1-1,-75-26 1,100 75-16,-75-24 16,74-1-16,25 25 0,-124 0 15,-49 0 1,24 49 0,25 1 15,-99 74-16,75 0 1,148-74-16,-99 123 16,99-148-16,-25 149 15,1 24 1,49-148 0,0 148-1,25-74 1,-1-74-16,51 74 15,-50-74-15,99 98 16,25-24 0,74 25-1,-99-99 1,124 24 0,25-24-1,-25-50 16,-25-25-15,-173 25-16,123-74 16,-148 74-16,124-100 15,-124 76-15,148-175 16,-148 150-16,49-100 16,-49-124-1,-74 50 1,24 148-16,-74-98 15,49 98-15,-347-371 16</inkml:trace>
  <inkml:trace contextRef="#ctx0" brushRef="#br0" timeOffset="65708">9773 11683 0,'0'25'16,"0"-50"0,25 25 31,0 0-1,-1-25-30,26 25-16,-25 0 0,149 0 16,-100 0-1,-49 25 1,74 0 0,-74 0-16,99 24 31,-99-24-31,24 0 15,1-50-15,-1 25 32,-49-25-17,25 25 1,0 0 0,0 25-1,148 0 1,1 24-1,-149-49-15,99 0 16,-99 0-16,74-24 16,-74 24-16,49-25 15,-49 25-15,25-25 16,-1 0 0,1 25-1,-1 25 1,51 0-1,-76-25 1,51 25 0,-50-25-16,99 24 15,49-48 1,26-26-16</inkml:trace>
  <inkml:trace contextRef="#ctx0" brushRef="#br0" timeOffset="68624">6970 12799 0,'25'0'15,"0"0"1,-25-25-16,25 25 0,-1 0 15,76 0 1,73 25 0,50 0-1,25 0 1,125 0 0,-150-25-1,223 24 1,26-24-1,-1 0 17,-99 25-17,50-25 1,-75 25 0,-25-25-1,50 0 1,-297 0-16,247 0 15,-247 0-15,148 0 16,124 0 0,-124 0-1,1-25 1,24 25 0,-75 0-1,-24 0 1</inkml:trace>
  <inkml:trace contextRef="#ctx0" brushRef="#br0" timeOffset="75240">11286 13915 0,'0'-24'15,"25"24"95,0 0-110,0 24 15,49-24-15,124 50 32,50-25-32,125 0 15,-26-1 1,-74 1-1,-125-25 17,-24 25-17,-99-25 1</inkml:trace>
  <inkml:trace contextRef="#ctx0" brushRef="#br0" timeOffset="77906">5705 15081 0,'0'25'0,"25"-25"31,0 0-15,-1 0 0,1 0-16,25 25 15,148 24 1,-74-24 0,-99 0-16,174 0 15,-150-25-15,199 25 16,0-50-1,0 25 1,25 25 0,-99-25-1,74 24 1,-99-24 0,49 0-1,-99 0 16,-49 0-31,0 0 0,-26 0 16,-24 25-16</inkml:trace>
  <inkml:trace contextRef="#ctx0" brushRef="#br0" timeOffset="79490">14312 15007 0,'0'-25'0,"25"25"32,0 0-17,0 25 1,49-25 0,50 25-1,50-1 1,-149 1-16,198 0 15,-149-25-15,199 25 16,50 0 0,197 24-1,-420-49-15,272 25 16,-298 0-16,224-25 16,99 25-1,198-1 1,-198-24-1,-323 0-15,373 25 16,-373-25 0,149 25-1,100-25 1,-249 0-16,75 0 16,-99 0-16,99 25 15,-125-25-15,76 0 16</inkml:trace>
</inkml:ink>
</file>

<file path=ppt/ink/ink1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1T19:36:26.677"/>
    </inkml:context>
    <inkml:brush xml:id="br0">
      <inkml:brushProperty name="width" value="0.05292" units="cm"/>
      <inkml:brushProperty name="height" value="0.05292" units="cm"/>
      <inkml:brushProperty name="color" value="#C00000"/>
    </inkml:brush>
  </inkml:definitions>
  <inkml:trace contextRef="#ctx0" brushRef="#br0">21555 2555 0,'0'0'0,"-25"0"0,1-25 16,-1 0 15,25 0-15,-25-24 0,25 24-1,0 0 1,-25 25-16,0-49 15,25 24-15,-49 0 16,-1-25 0,25 26-16,-24-1 15,24 25 1,0-25-16,0 25 16,1-25-16,-100 0 0,0 1 15,24 24 1,1 0-1,0 24 17,-25 26-17,49 0 1,75-26-16,-49 26 16,24-25-16,0 49 15,-24 25 1,24-24-1,25-50-15,-25 49 16,25-49-16,0 0 16,0 49-1,-25 1 1,25-1 0,0 0 15,0-24-16,0-25-15,25 24 32,-25 26-17,25-50 1,-25-1-16,0 1 16,25 0-16,-25 0 15,0 0-15,24-1 16,1 1-1,0 0 1,0 25 0,0 24-1,24-24 1,-24-26 0,49 26-1,-24 0 1,24-1-1,1-24 17,-1 0-17,-49-25-15,50 25 16,-51 0-16,51-25 16,24 0-1,0 24 1,0-24-1,25-24 1,-49-1 0,49 0-1,-25-25 1,-49-24 0,-1-25 15,-24-25-16,-25 74-15,25-49 0,-25 74 16,-25 0-16,25-99 16,-74-49-1,-1 24 1,1-25 0,49 124-16,0-24 15,-24 0-15,-26-125 0</inkml:trace>
  <inkml:trace contextRef="#ctx0" brushRef="#br0" timeOffset="6928">13990 3324 0,'-25'-25'16,"0"25"0,25-25-1,-25 25-15,25-25 16,0 1-16,-24 24 78,24 24-78,0 1 0,0 74 16,0-24-1,0 198 1,0-100-1,0-24 1,0-74 0,0-26-1,0-24 1,0 0-16,0 0 31,24-1 16,1-24-31,0 0-1,74 25 1,0-25 0,100 0-1,-1-25 1,-74 25 15,100 0-31,-125 0 16,99 0-1,-24 0 1,-25 0 0,-124 0-16,74 25 15,-74-25 1,74 0-16,0 0 15,0 25 17,-74-25-32,74 0 15,-74 0-15,74 0 16,25-25 0,-24 25-1,-51-25 1,-24 25-1,0-24 1,0-26 0,-25 0-1,0-24 1,0 49-16,24-49 16,-24 24-16,0-49 15,0-50 1,0 0-1,0 50 17,-24 0-17,24 74-15,0-25 16,0 26-16,0-1 16,-25 25-1,0 0 32,0 0-31,-24 0-1,-51 0 1,75 0-16,-123-25 16,98 25-16,-99 0 31,-74 0-31,-174 0 15,-99 25 1</inkml:trace>
  <inkml:trace contextRef="#ctx0" brushRef="#br0" timeOffset="9927">8186 7541 0,'0'-25'15,"24"25"-15,-24-25 16,0 0 0,25 0-16,-25-74 15,0 25 1,0 49-16,0 0 16,-25 25-1,25 25 1,-24 0-1,-1 49-15,0 50 16</inkml:trace>
  <inkml:trace contextRef="#ctx0" brushRef="#br0" timeOffset="10743.99">8062 7565 0,'0'-24'0,"-25"-1"0,25 0 16,0 0 0,0-49-1,-25-100 1,25 50 0,0 99-16,25-99 15,-25 75-15,25 24 0,-1-74 16,1 49-16,74-99 15,-74 124-15,0-24 0,149-100 16,-125 99-16,125-98 16,173-51-1,100 25 1,98 50 0,1 50-1,-248 74 1,-199 0-1,372 25-15,-396-25 0,272 74 16,99 25 15,-74 50-15,-74 25 0,49 0-1,-99-26 1,-74-24-1,24 0 1,-173-99-16,124 74 16,-124-74-16,24 0 0,26 25 15,173 123 1,-124-98 0,74 49-1,-74-25 1,0-25-1,-24-24 17,24 0-17,0-26 1,0 1 0,-99-25-16,99 25 0</inkml:trace>
  <inkml:trace contextRef="#ctx0" brushRef="#br0" timeOffset="11210">16222 7491 0,'0'0'0,"-25"-25"0,1 25 15,-1 0-15,0 0 16,-49 25-1,-1 25 1,50-1 0,1 50-1,73-49 1,-49-25-16,50 0 16,-25-25-16,24 0 15,-24-50 1,-25 0-1,-25-24 17,0 49-17,1 0-15,-76 75 0</inkml:trace>
  <inkml:trace contextRef="#ctx0" brushRef="#br0" timeOffset="11810.99">16173 7813 0,'0'-49'0,"0"98"0,0-123 16,0 49-16,0 0 16,-25 1-16,0-150 31,25 149-31,-25-24 0,-24-100 15,-75 0 1,-100-25 0,1 50-1,0 25 1,-50 0 0,0 74-1,-49 50 1,49 24-1,0 51 17,75-1-17,173-74-15,-99 49 16,99-49-16,-124 124 16,0 74-1,124-173-15,-74 74 16,74-75-16,-49 75 15,-50 25 1,25 0 0</inkml:trace>
  <inkml:trace contextRef="#ctx0" brushRef="#br0" timeOffset="12377.99">12105 7392 0,'0'0'0,"-25"0"31,25 25-15,-25-1 0,0 76-1,25-76-15,-74 175 16,74-174-16,-25 74 16,0-50-16,0 76 15,1-101-15,24 76 16,-25-1-1,25-74 1,25-25-16,24 0 16,-24 0-16,74-25 15,174-50 1,-25 1 0,-198 49-16,347-49 15</inkml:trace>
  <inkml:trace contextRef="#ctx0" brushRef="#br0" timeOffset="18608.99">3101 14312 0,'-25'0'47,"25"-25"-16,25 25-31,-25 25 63,0 0 46,0 0-109,0 0 16,0 24-1,0 1-15,0-25 0,0 99 16,24 74 0,-24-24 15,25-75-15,-25 50-1,25-50 1,-25 0-1,25 1 1,0-26 0,-25-24-1,24 49 1</inkml:trace>
  <inkml:trace contextRef="#ctx0" brushRef="#br0" timeOffset="20526">3051 14287 0,'25'0'63,"0"0"-48,-1 25 1,1-25-16,0-25 0,99 25 16,99 0-1,125-49 1,48 24 0,-48 0-1,-249 25-15,223 0 16,-222-25-16,-26 25 15,124 0-15,100 0 16,0 25 0,-100-25 15,25 0-15,-198 0-16,149 0 15,-125 0-15,125-25 16,0 25-1,-1-24 1,26-1 0,-50 25-1,24 0 1,-24 0 0,-99 0-16,49 0 15,-74 0-15,148 0 16,-49 0-1,0 0 1,0 0 0,0 0-1,0-25 17,-24 25-17,-76 0-15,51 0 16,-50-25-16,0 25 15,-25 25 48,0 0-32,24 0-15,-24-1-16,0 1 15,0 25-15,25 49 32,-25 0-17,0-74-15,25 174 0,-25-150 16,0 75 0,25 50-1,-25-50 1,0-75-1,0 51 1,25-1 0,-25-25-1,24 1 1,-24 24 0,25-74-1,-25 49 1,0-24-1,0-25 1,-25-1 0,25 1-1,-24-25 17,-1 25-17,-74 0 1,-1-25-1,75 0-15,-123 0 16,123 0-16,-149 25 16,1-25-1,-1 0 1,-74 0 0,198 24-16,-148-24 15,148 0-15,-148 0 16,-1 25-1,-24-25 1,-25 0 0,-25 0-1,25 0 17,50-25-17,-25 25 1,24 0-1,25 0 1,26 0 0,24 0-1,0 0 1,-50 0 0,25-24-1,25-1 1,74 25-16,-148-25 15,148 25-15,-74 0 16,25 0 0,74 0-1,-74 0-15,74 0 16,-49 25 0,-50-25-1,25 25 1,74-25-16,-74 24 0</inkml:trace>
  <inkml:trace contextRef="#ctx0" brushRef="#br0" timeOffset="27856">6846 16619 0,'0'0'0,"-25"0"0,0 0 31,1 0-16,-1 0 1,25-25 0,25 25-1,-25 25 1,24-25 0,26 25-1,74 25 1,50-26-1,24 1 1,1-50 0,-51 25-1,26-24 17,-124 24-32,99-50 15,-100 50-15,75-25 16,25 25-1,0-25 1,-25 25 0,25-24-1,-25 24 1,-100 0-16,101-25 16,-101 25-16,76 0 15,-26 0 1,50-25-1,-74 25 17,24-25-17,-49 25-15,0 25 32,-1-25-17</inkml:trace>
  <inkml:trace contextRef="#ctx0" brushRef="#br0" timeOffset="-72582.74">8533 10517 0,'-50'-74'0,"25"49"0,25 0 16,-24 0-1,-1-24 1,0 24 0,-25 0-1,-24 50 1,-25 25-1,24-1 1,-74 50 0,75-24 15,-50 49-31,74 0 16,1 49 15,24-24-16,25-124-15,25 99 16,0-99-16,-1 49 16,1-49-16,50 74 15,-51-74-15,51 25 16,-50-25-16,99-1 16,-75-24-16,51 0 15,-76 0-15,150-49 16,-149 24-16,99-25 15,-99 26-15,148-76 16,-148 76 0,49-26-16,1-99 15,-75 25 1,-50-25 0,-99-49 15,50 123-16,-149 26-15</inkml:trace>
  <inkml:trace contextRef="#ctx0" brushRef="#br0" timeOffset="-70732.74">13022 10592 0,'0'-25'47,"-24"25"-47,-1-25 16,25 0-1,-25 25-15,-25-25 16,1-24 0,-26 24 15,51 0-31,-51 25 15,50-25-15,-99 25 16,-24 0 0,-1 50-1,0 0 1,25 49 0,0 0-1,49 25 1,51 25-1,24-124-15,24 74 16,-24-74-16,50 49 16,0-24-1,-26-25 1,150 49-16,-124-49 0,-1 0 16,75-1-16,100-24 15,-175 0 1,174-24-1,-173-1-15,148-25 16,1-49 0,-174 74-16,99-99 15,-99 74-15,24-49 16,-49-74 0,0 148-16,-49-99 15,24 99-15,-99-99 0</inkml:trace>
</inkml:ink>
</file>

<file path=ppt/ink/ink1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1T19:39:37.480"/>
    </inkml:context>
    <inkml:brush xml:id="br0">
      <inkml:brushProperty name="width" value="0.05292" units="cm"/>
      <inkml:brushProperty name="height" value="0.05292" units="cm"/>
      <inkml:brushProperty name="color" value="#C00000"/>
    </inkml:brush>
  </inkml:definitions>
  <inkml:trace contextRef="#ctx0" brushRef="#br0">1811 3994 0,'0'0'0,"0"24"63,0 1-48,0 0 1,0 0-16,0 0 0,25-1 15,-25 1-15,0 74 16,0-49-16,24 99 16,-24-25-1,25 25 1,-25 0 0,0-50-1,0 0 1,0-49-1,0 49 1</inkml:trace>
  <inkml:trace contextRef="#ctx0" brushRef="#br0" timeOffset="2500">1712 3969 0,'0'25'47,"0"-50"-31,24 25 15,1 0-15,0 0-16,0 0 15,24 25-15,75-25 16,50 0-1,24-25 17,1 25-17,-50 0 1,-124 0-16,123 0 16,-123 0-16,74-25 15,1 25 1,98-25-1,-24 25 1,-50-25 0,49 25-1,-73 0 1,24 0 0,0 0-1,-50 0 1,50 0-1,-25 0 17,50 25-17,-75-25 1,125 0 0,-100 0-1,50-25 1,-25 25-1,0 0 1,0 25 0,50-25-1,-1 0 1,-49 0 0,-24-25-1,24 25 1,-25 0-1,-25 0 17,-49 0-17,0 0-15,0 0 16,-1 0 0,-24 25 62,0 0-47,0 0-31,0 0 16,0-1-16,25 76 15,-25-1 1,25-25-1,-25-49 1,25 49 0,-25-49-16,0 74 15,25-49 1,-25 0 0,0-26-16,0 1 15,0 0-15,0 0 16,0 0-16,24 24 15,-24-24-15,0 0 16,25 25 0,-25-26-16,0 1 15,0 0-15,0 0 16,0 0 15,0-1 0,0 1-15,-25-25 15,25 25-15,-24-25 0,-51 25-1,26-25 1,-26 0-1,50 0-15,-49 0 16,49 0-16,-49 0 16,-25 0-1,49 0 1,-49 25 0,-75-25-1,50 24 1,0-24-1,25 0 17,24 0-17,-24 0 1,25 0 0,-1 0-1,1 0 1,0 0-1,-26 0 1,26 0 0,-50 0-1,0 0 1,49 0 0,51 0-16,-76 0 15,76 0-15,-26 0 16,-24 0 15,49 0-31,-50 0 16,51 0-16,-26 0 15,-24 25 1,-26-25 0,26 0-1,-1 0 1,-24 25-1,0-25 1,0 25 0,0-25-1,24 0 1,26 0 0,-26 25-1,1-25 1,49 0-16,-49 0 15,49 0 1,-25 0 0,-24 0-1,24 0 1,-24 0 0,-26 0-1,26 0 1,0 0-1,-1 0 1,-24 0 0,49 0-1,-24-25 1,49 25 0,-24 0-1,24 0 1,0 0 15</inkml:trace>
  <inkml:trace contextRef="#ctx0" brushRef="#br0" timeOffset="17565">3770 4068 0,'0'25'266,"0"0"-251,0 24 17,0-24-1,25 25-16,-25-1 17,0 1-1,0-1 0,0-24-15,25 25 15,-25-25-15,0 24 15,0-24 0,0 0-15,0 0 15,25-1 0,-25 1 1,0 0-17,0 0 16,0 24 1,0-24-17,0 25 32,0-25-31,0 24-1,0-24 17,25 25-1,-25-25-15,0-1 15,0 1 0,0 0-15,24 0 15,-24 0 0,25-1-15,-25 1-1,25-25 1,-25 25 15,25-25-31,49 0 32,-24 0-17,-25 0 1,-1-25-1,26 25 1,-25-25 0,0 25-1,24 0 1,-24 0 0,25-24-1,-1 24 1,26 0-1,-51 0 1,26-25 0,0 25 15,-26 0-15,26 0-1,-25 0 1,0 0-1,-1-25-15,1 25 16,0 0-16,0 0 16,0-25-1,0 25 1,-1 0 0,1 0-1,0 0 1,0 0-1,0 0 1,-1 0 0,1-25-1,0 25 17,0 0-17,-25-24 48,25 24-63,-25-25 15,0 0 1,0 0 0,0 0-16,0-24 15,-25-1 1,25 0-1,0 26-15,0-1 16,0 0 0,-25 0-16,25 0 15,-25 1 17,25-1-32,0 0 15,0 0-15,-25 0 16,25 1-1,-24-26 1,24 25 0,-25 0-1,25-24 1,-25 24 0,25 0-1,-25 0 1,25 1-1,0-1 1,0 0 15,-25 25-15,25-25 15,0 0 0,-24 25 1,24-24-17,-25 24-15,0 0 32,0 0-17,0 0 1,-24 0-1,-1 24 1,-24-24 0,24 0 15,-24 25-15,24-25-1,25 0-15,-24 0 16,24 0-16,0 0 15,-25 0 1,1 0 0,-1 25-1,1-25 1,24 0 0,-25 0-1,25 0 1,-24 0-1,24 0 1,-25 0 0,26 0-1,-1 0 17,0 0-32</inkml:trace>
  <inkml:trace contextRef="#ctx0" brushRef="#br0" timeOffset="28180">4539 5035 0,'-25'0'16,"1"0"31,24 25 15,-25 0-15,25 0-31,-25 0-1,25-1 17,-25 26-17,25-25 32,-25 24-31,1 1-1,24 0 17,0-1-1,0-24 0,-25 25-15,25-1 15,0 1 0,25-1 1,-25-24-17,0 25 32,0-25-31,24 24-1,-24-24 17,25 0-1,-25 0-16,25 0 17,0-1-1,0 1 0,-1 0-15,1 0 15,0 0 0,0-1 1,0 1-1,-1-25-16,-24 25 17,25-25-1,0 25-15,0 0 46,0-25-15,-25 24-16,24-24 0,1 0-15,0 0 15,0 25 1,0-25-1,0 0-16,-1 0 17,1 0-1,0 0-15,0 0 15,0 0 0,-1-25 16,1 25 47,0 0 140,0 0-218,0 0-16,-1 0 0,1 0 31,0 0 0,0-24 0,0 24 32,-1 0-16,1 0-16,0 0-15,25-25 15,-26 25 0,1 0 0,25 0-15,-25 0 15,24 0 1,-24 0-1,25 0-16,-1 0-15,-24 0 32,25 0-1,-1 0-15,1 0-1,148 0 1,-98 0-1,-76 0 1,1 0-16,0 0 16,0 0-16,24 0 15,-24 0 1,0 0 0,25 0-1,-1 0 1,-24 0-16,25 0 15,-26 0 1,1 0 0,0 0-16,25 0 15,-26 0 1,1 0 15,25 0-15,-25 0-1,24 0 1,-24-25 0,0 25-1,0 0 1,0-25 0,-25 0-1,24 1 1,1-26-1,-25 0 1,0 26-16,25-26 16,-25 25-1,0 0 1,25-49 0,-25 49-16,0 0 15,0 0-15,0-24 16,0-26-1,0 26 1,0 24 15,0 0-15,0-49-16,0 24 16,0 1-1,0 24-15,-25 0 16,25 0-16,0 0 15,0 1 1,-25 24 15,25-25 1,-25 25-17,1 0 16,-1 0-31,0 0 16,-25 0 0,-49 25-1,-25-25 1,74 0 15,-49 0-15,74 0-16,-24 0 0,24 0 0,-25 0 15,1 0 1,-26 0 0,1 0-1,-25 0 17,49 0-17,-24 24 1,-1-24-1,1 0 1,-1 0 0,1 0-1,0 0 1,-1-24 0,26 24-1,-26 0 1,26 0-1,-1-25 1,25 25-16,-24 0 16,24 0-16,-50 0 15,26 0 1,24 0 0,-25 0-1,26 0-15,-1 0 16,-50 0-1,1 0 1,-1 0 0,26-25-1,24 25-15,0 0 16,0 0 0</inkml:trace>
  <inkml:trace contextRef="#ctx0" brushRef="#br0" timeOffset="40045">4787 5135 0,'-25'0'47,"25"-25"-32,-24 25 48,24 25-1,0-1-30,0 1-17,0 25 16,0-25 1,0 24-17,0 26 17,0-26-1,0 1-16,0 24-15,24-24 32,-24-1-1,0 1-31,0-25 31,0 24-15,25-24 15,-25 25 0,0-25 1,0 0-17,0 24 16,25-24 1,-25 25-1,25-26-15,0 26 15,0-25-16,49 49 1,0-24 0,-49-50-1,0 0 1,0 0 0,0 25-1,-1-25 1,1 0-1,25 0 1,-25 0 0,-1 0 15,1 0-31,0-25 16,25 25 15,-1 0-16,-24 0 1,0 0 0,0 0-16,-1 0 15,1 0-15,0 0 16,25-25 0,-1 25-1,1 0 1,-25-25-1,-1 25 1,1 0 0,0 0 15,0 0-31,0 0 16,24 0 15,1 0-16,-25 0 1,0 0 0,-1-25-1,-24 1 1,25-1 0,-25 0-1,0-49 1,0-1-1,0 50-15,0-24 16,0 24 0,0 0-16,-25 0 0,25-24 15,0 24 1,-24 0-16,24 0 16,-25-24 15,25 24-16,-25 0 1,25 0 0,0 0-1,0 1 1,-25 24 0,25-25-1,-25 0 1,1 25-1,-1-25 1,-25 25 0,0-25-1,1 25 1,-26 0 0,26 0 15,-26-24-16,1 24 1,24 0 0,-24 0-1,24 0 1,1 0 0,24 0-1,-25-25 1,1 0-1,-1 25 1,1-25 0,-1 25-1,0 0 1</inkml:trace>
  <inkml:trace contextRef="#ctx0" brushRef="#br0" timeOffset="42644">5011 6102 0,'-25'0'0,"50"0"31,-25 25 1,0 0-17,0-1 1,0 1-16,0 50 16,-25 24 15,25-25-16,0 25 1,0-49 0,0 0-1,0-1 1,0 1 0,0-25-1,0-1 1,0 1-1,0 0 1,0 0 0,25-25-1,-25 25 1,24-25 15,-24 25-15,25-25-1,-25 24 1,25 1 0,25-25-1,-1 25 1,-24 0 0,0-25-16,0 0 15,-1 0 1,-24 25-16,50-25 15,24 24 1,-24-48 0,0 24-1,-26 0-15,51 0 16,-50 0 0,-1 0-16,26 24 31,0-24-16,-26 0-15,1 0 16,0 0-16,0 0 16,0 0-1,24 0 1,1 0 0,-25 25-1,24-25 1,1 0-1,0 0 1,-26 25 0,26-25-1,-25 0 1,0 0 0,-1 0 15,1 0-16,-25 25 1,25-25 78,0 0-79,0 0 1,-1 0 0,1 0-1,0 0 1,0 0 0,0 0-16,-25-25 15,24 25 1,26 0-1,-25 0 1,0 0 0,-1 0-1,1 0 1,0 0 0,0 0-1,0 0 1,24 25-1,-24-25 1,0 0 0,0 0-1,0 0 1,-1-25 0,1 25 15,0 0-16,-25-25 32,25 25-31,0-25 0,-25 1-1,24-1 1,-24 0-16,0-25 15,0 26-15,25-1 16,-25-50 0,0 26-1,0-1 17,-25-49-32,25 0 31,0 24-16,0 26 1,0-26 0,0 50-1,0 1 1,0-1 0,-24 25-1,-1 0 1,0 0-1,-49 0 1,-26 0 0,-24 0-1,-74 0 1,49-25 0,-25 25 15,26-25-16,24 25 1,-1 0 0,26 0-16</inkml:trace>
  <inkml:trace contextRef="#ctx0" brushRef="#br0" timeOffset="59325">12427 6921 0,'25'0'0,"0"0"16,0 0-1,-1 0-15,1 0 16,74 0-1,1 24 1,-1 1 0,-25 0-1,1-25 1,-26 25 0</inkml:trace>
  <inkml:trace contextRef="#ctx0" brushRef="#br0" timeOffset="60293.99">8855 5854 0,'0'25'0,"-25"-25"15,50 0 17,0 0-17,0 0 1,0-25-16,74 25 15,-74 0-15,124-25 16,-100 25-16,75 0 16,0 25-1,-49 0 1</inkml:trace>
  <inkml:trace contextRef="#ctx0" brushRef="#br0" timeOffset="61274.99">6003 8533 0,'-25'0'16,"25"-25"15,25 25-15,0 0 0,-1 0-1,1-25 1,0 25-16,0 0 0,49 0 15,50 0 17,0 0-17,50 0 1,-75 0 0,-49 0-16,-1-25 15,-24 25-15,0 0 0,0 0 16,0 0-1,-1 0 1,-48 0 0,24 25-1</inkml:trace>
  <inkml:trace contextRef="#ctx0" brushRef="#br0" timeOffset="62036">7714 8558 0,'0'0'0,"0"24"0,25-24 62,0 0-62,0 0 16,-1 25-1,200-25 1,-26 0 0,-24 0-1,-25-25 1,-50 50-1,-50-25 1,-49 25 0,0 0 15</inkml:trace>
  <inkml:trace contextRef="#ctx0" brushRef="#br0" timeOffset="63104">10939 8582 0,'25'0'62,"-1"0"-46,1 25-16,0-25 0,0 0 15,99 0 1,50 25 0,24-25-1,-49 0 1,24 0-1,-49 0 1,-24 0 0,-76 0-16,51 0 15,-50 0-15,0 0 16,-1 25 0,1 0 30</inkml:trace>
  <inkml:trace contextRef="#ctx0" brushRef="#br0" timeOffset="64392.99">11658 5259 0,'0'0'0,"0"-25"0,0-25 15,0 25 1,25 25-16,-50-49 16,25 24-16,0 0 15,-25 0 1,-49 1-1,-75 98 17,-24 25-17,-26 50 1,75-50 0,99 50-1,25-99-15,50 49 16,-25-74-16,-1 24 0,100 51 15,75 24 1,-149-100-16,173 26 16,-174-50-16,100-25 15,124-124 1,-199 0 0,-98-49-1,-125 0 1,99 148-16,-148-99 15,148 124 1,-123-49 0,98 99-16</inkml:trace>
  <inkml:trace contextRef="#ctx0" brushRef="#br0" timeOffset="64925">12898 5209 0,'0'0'0,"-24"-25"15,24 0-15,-25 1 16,0-1 0,-49-25-1,49 50-15,-124-49 16,99 73-16,-74 1 15,25 74 1,0 50 0,24 99-1,75-99 1,25-99-16,99 173 16,-74-173-16,148 74 15,50-100 1,50-148-1,-124-74 17,-125-25-17,-73 148-15,-125-148 16,99 173-16,-446-148 16</inkml:trace>
  <inkml:trace contextRef="#ctx0" brushRef="#br0" timeOffset="70441">15553 9451 0,'0'-25'0,"24"25"32,1 0-17,50-25 1,-51 25-16,100-25 15,-99 25-15,149 0 16,-25 0 0,24 25-1,51 0 1,-26-25 0,-148 0-16,98-25 15,-98 25-15,49-25 16,0 25-1,-74 0 1,0 0 15,-50 0-15,0 25 0</inkml:trace>
  <inkml:trace contextRef="#ctx0" brushRef="#br0" timeOffset="76005.98">3944 9401 0,'0'0'0,"-25"0"15,25-25 1,0 0 46,25 25 1,0 0-48,0 0-15,-1 0 16,51 0-16,49 0 31,0 0-31,49-24 32,-98 24-17,-50 0 1,-1 0-1,1 0 1,0 0 0</inkml:trace>
  <inkml:trace contextRef="#ctx0" brushRef="#br0" timeOffset="77723">3001 8781 0,'-24'0'110,"-1"25"-95,0-1 1,0 1-1,0 0-15,1 0 16,-26 24 0,25-24-16,-24 25 0,49-25 15,-25 0-15,-25 24 0,0 50 32,26 1-17,-1-51 1,25 1-1,0 49 1,0-49 0,25 24-1,-1 0 1,1 1 0,0-26-1,25 26 1,-1-26-1,1-24 1,0 0 0,-1 0-1,-24-25 17,0 25-17,0-25 1,-25 25-16,24-1 0</inkml:trace>
  <inkml:trace contextRef="#ctx0" brushRef="#br0" timeOffset="78506">2853 9649 0,'0'0'0,"0"-25"0,0 50 93,24 0-93,-24 0 16,25-1-16,-25 1 16,50 74-1,-1 1 1,1-1-1,-25-49 1,0-26-16,-1 1 16,-24 0-16,25 0 15,0 0 1,0-1 0,0 1-1,-25 0 1,-25-25 31,25 25-32,-50-25-15,1 0 32,-26 25-17,50-25-15,-49 0 16,49 0-16,0 0 15,-24 24 1,-1-24 0</inkml:trace>
  <inkml:trace contextRef="#ctx0" brushRef="#br0" timeOffset="88038.99">18728 4018 0,'-25'0'0,"25"-24"0,-25 24 15,25-25-15,-25 0 32,0-25-17,-24 26 1,-1-1-1,-74 0 1,50 50 0,-50 24-1,49 51 1,-24 24 0,74-50-1,25 50 1,75 0-1,49-50 1,24-74 0,26 0-1,-99-49 17,-51-1-17,-48-49 1,-76 25-1,26 49 1,49 25-16,-25 0 16,26 0-16,24 25 15,-25-25 1,74 24 0,51 1-1,24-25 1,-99 0-16,74-25 15,-74 25-15,-1 0 32,26 0-32,-75 0 31,25 25 0,0 0-15,0 0-1,0 74 1,0-74-16,0 24 16,0-24-16,0 25 15,25-1-15</inkml:trace>
  <inkml:trace contextRef="#ctx0" brushRef="#br0" timeOffset="89838">18976 4316 0,'24'0'110,"1"0"-95,0 0-15,0 0 16,24-25-16,1 0 15,0 1 1,-50-26 0,0 25-1,-50 0 17,0 50-17,-24 25 1,24-1-1,26 1 1,24 0 0,24-26-1,1 1 1,50 0 0,-1-50-1,25 25-15</inkml:trace>
  <inkml:trace contextRef="#ctx0" brushRef="#br0" timeOffset="90338">19571 4316 0,'0'-25'32,"0"0"-17,0 1 1,0-1-1,-25 25 1,0 0 0,0 0 15,1 0 0,-1 25-15,0 24-1,75 26 1,74-26 0,-25-98-1,-99-1 1,-74-24 0,-26 49-1,1 50 1</inkml:trace>
  <inkml:trace contextRef="#ctx0" brushRef="#br0" timeOffset="90721">19993 4490 0,'0'-25'0,"0"50"47,0-1-16,24-24 1,-24-24-17,25-1-15,-25 0 16,0 0 0,0 0-1,-25 1 1,1 24-16</inkml:trace>
  <inkml:trace contextRef="#ctx0" brushRef="#br0" timeOffset="91288">20737 4043 0,'0'-25'0,"-25"25"0,25-24 16,-25-1-1,0 0 1,0 0-1,-49 25 1,-25 25 0,49 25-1,1-1 1,49 26 0,24-26-1,1 1 1,74-1-1,1-24 1,-26 0 0,1 0-1,-51 0 17,1 24-17,-25 1 1,0-25-16,-49-1 15,49 1-15,-50 0 16,-25-25 0,-24-25-1,-25-74 1</inkml:trace>
  <inkml:trace contextRef="#ctx0" brushRef="#br0" timeOffset="92295">21010 4390 0,'-25'0'15,"50"0"32,-1 0-15,1-24-32,0 24 15,0 0-15,24-25 16,1-50-1,-25 26 1,-50 24 0,-49 0-1,24 25 17,-24 50-17,24-1 1,50 26-1,50-26 1,49 1 0,0-50-1,50-25 1,-50-24 0,-49-1-1,-75 0 1,0 50-1,-25 0 1,1 50 0,-1 0-1,75-1 1,0-24 15,74-50-15,-25 0-1,1-24 1,-26-1 0,-73 50-1,-1 25 17,25 0-32,0 0 15,-25 24 1,50 50-1,0-24 1,49-1 0,-24-49-1,-1-25 17,51 0-17,-26-50 1,-24-24-1,-26-25 1,-73-50 0,24 99-16,0 1 15,0 24-15,-74 0 16</inkml:trace>
  <inkml:trace contextRef="#ctx0" brushRef="#br0" timeOffset="92705">22225 4217 0,'-25'0'16,"50"0"46,-25 25-62,0-1 16,0 1 0,0 0-16,0 0 15,25 24 1,49 1-1,-24-50 1,-25-50 0,24-24-1,-74 24 17,25 1-17,-24 49-15</inkml:trace>
  <inkml:trace contextRef="#ctx0" brushRef="#br0" timeOffset="93488">22647 4390 0,'24'0'63,"1"0"-32,-25-24-31,25 24 0,0-25 15,0 0 1,-25-49 0,-25 24-1,-25 25 1,1 25 0,-1 25-1,25 25 1,25-1-1,25 26 1,49-26 0,26-24-1,-26-25 17,-24-25-17,-25 0-15,24-24 16,-49 24-16,0 0 0,25 25 15,-50-25 1,25 50 0,0 0-1,25 0 1,-25 24 0,50 1-1,24-50 1,0-25-1,1-24 1,-26-1 0,-49 25-1,0 50 17,0 0-17,0 0 1,0-1-1,75 51-15</inkml:trace>
  <inkml:trace contextRef="#ctx0" brushRef="#br0" timeOffset="93990.99">23614 4192 0,'0'25'32,"25"-50"93,-25 0-125,0 0 15,25 25-15,-25-24 16,-50 24-1,50 24-15,-50-24 16,26 0 0,-1 25-16,0 0 15,25 0 1,0 0 0,25 24-1,0-24-15,-1 0 0,26 0 16,49-1-1,25-24-15</inkml:trace>
  <inkml:trace contextRef="#ctx0" brushRef="#br0" timeOffset="94391.99">24011 4291 0,'0'-25'0,"25"25"32,0-24 15,-1-1-32,1 25-15,0-25 31,-25 0-31,50-24 16,-50-51 0,-75 51-1,-24 74 1,0 49 0,74 0-1,0 1 1,50-50-16,0 24 15,0-24-15,-1 0 0,175 24 16</inkml:trace>
  <inkml:trace contextRef="#ctx0" brushRef="#br0" timeOffset="96020">18231 4936 0,'-24'-25'62,"24"1"-15,-25 24-47,0-25 16,0 25-16,0 0 0,1 0 15,-1 0-15,-25 25 16,1 24-1,24 26 1,25-51-16,0 51 16,0-50-16,25-1 15,-25 1-15,49 25 16,-49-25-16,50-1 16,-1 1-1,-24-25 16,0 25 1,25-25-17,-26 25 17,-24 0-32,25-25 31,-25 24-16,0 26 1,-25-25-16,-99 0 16,75-25-16,-50-50 0</inkml:trace>
  <inkml:trace contextRef="#ctx0" brushRef="#br0" timeOffset="96637">18479 5407 0,'0'25'63,"25"-25"-63,-25 25 15,0 0-15,25-25 16,-25 25-16,25 24 16,0 1-1,-25-25 1,0-50 0,-25 25 15,25-50-16,25-24 1,0 24 0,-1 25-1,26 25 1,-25 25 0,0 25-1,-1-1 1,1 26-1,-25-26 1,25-24 0</inkml:trace>
  <inkml:trace contextRef="#ctx0" brushRef="#br0" timeOffset="97004">19248 5308 0,'25'0'31,"0"0"-15,0 0-1,0 0-15,-1 0 16,76 0-1,-26 0 1,25 0-16</inkml:trace>
  <inkml:trace contextRef="#ctx0" brushRef="#br0" timeOffset="97187">19323 5507 0,'25'0'16,"-1"0"-1,-24-25-15,25 25 16,25 0 0,99-25-16</inkml:trace>
  <inkml:trace contextRef="#ctx0" brushRef="#br0" timeOffset="98188">20191 5035 0,'0'-24'16,"25"24"15,-25-25-15,25 25 15,-1 0-31,1 0 16,50 25-1,-26 24 1,1 26 0,-50-1-1,0 0 1,-25 1 0,-25-26-1,26-24 1,-1-25 15,0-25-15,25 1 15,-25 24-31,50-124 16,25 49 15,-26 50-16,1 25 1,0 25 0,0 0-1,-25 0-15,25 0 16,-25-1-16,0 1 16,0 0-1,0 25 1,24-26-1,26 1 1,0-25 0,-1 0-1,-24-25 17,0-24-32</inkml:trace>
  <inkml:trace contextRef="#ctx0" brushRef="#br0" timeOffset="98637">21034 4887 0,'0'24'46,"-24"-24"-46,24 25 16,0 0 0,-25 0-16,0 49 15,25-49-15,-25 49 16,25-49-16,-25 50 16,25-1-1,25 0 1,0 1-1,25-26 1,98 26 0</inkml:trace>
  <inkml:trace contextRef="#ctx0" brushRef="#br0" timeOffset="98937">21332 5060 0,'0'25'16,"25"-25"-1,-25 25 1,0 0-16,0-1 16,0 1-16,25 50 15,-1 24 1,26 0 0</inkml:trace>
  <inkml:trace contextRef="#ctx0" brushRef="#br0" timeOffset="99203">21605 5308 0,'0'0'0,"25"0"32,-1 0-17,1 0-15,0 0 16,0 0 0,49 0-16,50 0 15</inkml:trace>
  <inkml:trace contextRef="#ctx0" brushRef="#br0" timeOffset="99920">22200 5011 0,'0'24'94,"0"1"-79,25 50-15,-25-51 0,25 26 16,0 24 0,-1-24-1,-24-25 1,0 0 0,0-1 15,25 1-16,-25-50 48,0 1-32,0-1-31,0 0 16,0-25-1,-25 50-15,25-49 16,0 24-16,0 0 16,25-24-1,0-1 1</inkml:trace>
  <inkml:trace contextRef="#ctx0" brushRef="#br0" timeOffset="100537">22547 4936 0,'0'-25'16,"0"1"-1,25 48 48,0 1-48,-25 0-15,74 74 16,-74-74-16,25 0 16,-25 24-1,0-73 48,-25-1-48,25 0-15,0 0 0,0-24 16,0 24 0,0 0 15,25 25-16,25 74 1,24 50 0,-24-49-1,-25-1-15</inkml:trace>
  <inkml:trace contextRef="#ctx0" brushRef="#br0" timeOffset="100853">23093 4638 0,'25'0'0,"0"25"31,-25 0-15,25-25-16,-1 74 15,51 26 1,-1 73 0,-24 1-1,-50 0 1,-75 24-16</inkml:trace>
  <inkml:trace contextRef="#ctx0" brushRef="#br0" timeOffset="101837.01">20216 5705 0,'0'25'15,"25"-25"16,-1 0-31,26 0 16,49 25 0,-74-25-16,124 0 15,-75 24-15,100-24 16,173 25 0,25-50 15,-74 1-16,24-26 1,-74 25 0,-99 0-1,-25 1 1,-74 24 0,-25 0-1,-25 49-15</inkml:trace>
  <inkml:trace contextRef="#ctx0" brushRef="#br0" timeOffset="102272.99">21406 5978 0,'25'25'47,"-25"0"-32,0-1-15,0 1 16,25 74-1,-25 25 1,0-24 0,25 24-1</inkml:trace>
  <inkml:trace contextRef="#ctx0" brushRef="#br0" timeOffset="102537">21630 6375 0,'24'0'46,"1"0"-30,0 0-16,0 0 16,74 0-1,100 25 1</inkml:trace>
  <inkml:trace contextRef="#ctx0" brushRef="#br0" timeOffset="103087.99">22250 6003 0,'0'0'0,"0"25"94,0-1-94,0 1 15,25 50-15,24 49 16,-24-50 0,25 25-1,-26-24 1,-24-51 0,0-48 46,-24 24-62,24-25 16,-25-25-1,25-24 1,0-50 0,0 99-16,0-49 15,25 49 1,49-74-16</inkml:trace>
  <inkml:trace contextRef="#ctx0" brushRef="#br0" timeOffset="104019">19496 7342 0,'-24'0'0,"48"0"47,-24 25-31,25-25-1,0 0-15,0 0 16,25 0-1,98 25 1,-48-25 0,-1 0-16</inkml:trace>
  <inkml:trace contextRef="#ctx0" brushRef="#br0" timeOffset="104253">19472 7615 0,'0'0'15,"0"25"-15,24-25 47,1 0-31,25 0-1,24 25 1,-49-25-16,174-25 0</inkml:trace>
  <inkml:trace contextRef="#ctx0" brushRef="#br0" timeOffset="104636.99">19893 7144 0,'0'25'62,"25"-25"-62,-25 24 16,25-24-16,0 25 16,74 74-1,0-24 1,0-1 0,-99-49-16,25 25 15,-25-26-15,0 1 16,-74 50-1,-1-26 1,-73 1 0</inkml:trace>
  <inkml:trace contextRef="#ctx0" brushRef="#br0" timeOffset="107519">3597 4068 0,'-25'0'109,"25"25"-109,0 0 16,-25-25-1,25 24 1,0 1-16,0 25 16,0 24-1,25-99 1,0 25 0,-1-49-1,1-1 16,-25 25-15,-25 25 0,1 0-16</inkml:trace>
  <inkml:trace contextRef="#ctx0" brushRef="#br0" timeOffset="110019">20737 6697 0,'0'0'0,"-25"0"15,25 25 17,0 0-1,25-25-31,-25 49 16,0 26-1,25-1 16,-25 26-15,0-51 0,0 1-16</inkml:trace>
  <inkml:trace contextRef="#ctx0" brushRef="#br0" timeOffset="110452">21357 6722 0,'-25'0'32,"25"25"-17,-25-25 1,25 25-16,-25-25 16,-24 74-1,-1 25 1,25-24-1,25 24 1,0-25 0,25 26-1,25-26 1,-50-49-16,74 24 16,-49-24-16,74 50 15</inkml:trace>
  <inkml:trace contextRef="#ctx0" brushRef="#br0" timeOffset="110802">21605 6970 0,'-25'0'31,"25"25"-15,25-25-1,-25 50 1,0-1 0,25-49-16,-25 50 15,0-25-15,24 24 16,-24 26-16</inkml:trace>
  <inkml:trace contextRef="#ctx0" brushRef="#br0" timeOffset="111118">21927 7169 0,'0'24'47,"25"-24"-31,0 0-1,0 0-15,0 0 0,-1 0 16,51 0-1,-1 0 1</inkml:trace>
  <inkml:trace contextRef="#ctx0" brushRef="#br0" timeOffset="111818">22399 6970 0,'0'-25'31,"-25"25"-15,25-24 0,0-1 31,25 25-47,-1 0 15,1 0-15,25 0 16,24 49-1,-49 26 1,0 49 0,-50-50-1,-25 25 1,26-24 0,24-50-1,-25-25 1,50 0 15,-1 0 0,1 0-31,0-25 16,25 25 0,-26 0-16,125 0 15</inkml:trace>
  <inkml:trace contextRef="#ctx0" brushRef="#br0" timeOffset="112501">22796 6623 0,'0'0'0,"0"25"63,24-25-48,-24 24-15,0 1 16,25 0 0,25 49-1,-50-49 1,25 0 0,-25-50 15,0-24-16,0-1 1,24 0 0,-24 1-1,25 49 1,0 0 0,0 25-1,24 24 1,1 26 15,-25 49-31</inkml:trace>
  <inkml:trace contextRef="#ctx0" brushRef="#br0" timeOffset="112935">23316 6474 0,'25'0'32,"-25"25"-32,25 0 15,0-1 1,49 51-1,-24 24 1,24 50 0,-49 0-1,-25-75 1,-74 125 0</inkml:trace>
  <inkml:trace contextRef="#ctx0" brushRef="#br0" timeOffset="113769">20935 7789 0,'25'0'47,"0"0"-32,0 0 1,-1 0-16,1 0 0,25 0 0,-25 0 15,49-25-15,174 25 16,50 25 0,-50-25-1,74-25 1,-49 0 0,-99 25-1,-1-25 1,-49 0 15,-74 50-15,-50 0-16</inkml:trace>
  <inkml:trace contextRef="#ctx0" brushRef="#br0" timeOffset="114201.99">22002 8037 0,'25'25'62,"-25"-1"-46,0 1 0,0 0-16,0 0 0,24 49 15,1 1 1,0-1 0,0 25-1</inkml:trace>
  <inkml:trace contextRef="#ctx0" brushRef="#br0" timeOffset="114518">22275 8310 0,'24'0'16,"1"0"15,0 0-31,0 0 16,0 0-16,24 0 31,26 0-15,24 24-16</inkml:trace>
  <inkml:trace contextRef="#ctx0" brushRef="#br0" timeOffset="115087.01">22920 8037 0,'0'0'0,"-25"0"16,25-25-16,0 0 47,25 25-47,-1 0 15,1 0 1,25 0 0,74 50-1,-75 49 1,-73 0 0,-26-24-1,0-26 16,1 1-15,74-50 15,-1 25-15,51-25 0,-1 24-1,75-24-15</inkml:trace>
  <inkml:trace contextRef="#ctx0" brushRef="#br0" timeOffset="115901">19496 9178 0,'-24'0'0,"48"0"62,1 0-46,-25 25-16,25-25 0,25 0 15,24 24 1,50-24 0,50 25-1</inkml:trace>
  <inkml:trace contextRef="#ctx0" brushRef="#br0" timeOffset="116118">19670 9426 0,'0'0'0,"25"0"32,0 0-17,0 0-15,-1 0 16,76 0-1,48-25-15</inkml:trace>
  <inkml:trace contextRef="#ctx0" brushRef="#br0" timeOffset="116451">19869 9004 0,'0'0'0,"-25"0"15,50 0 1,-25 25 0,24-25-1,26 50 1,74 24-1,-25-24 1,0 24 0,-49 0-1,-100 1 1,-74-1 0,-124 1-1</inkml:trace>
  <inkml:trace contextRef="#ctx0" brushRef="#br0" timeOffset="120167">20836 9004 0,'-25'-25'16,"25"50"624,0 0-609,25 0 1,-25 24-32,25 150 15,-25-150-15</inkml:trace>
  <inkml:trace contextRef="#ctx0" brushRef="#br0" timeOffset="120450">21084 9302 0,'0'-25'47,"25"25"-16,0 0-31,-1 0 0,26 0 16,24 25 0,1-50-16</inkml:trace>
  <inkml:trace contextRef="#ctx0" brushRef="#br0" timeOffset="120949.99">21555 9128 0,'0'0'0,"0"-25"62,25 25-15,0 25-16,0 0-31,-1 0 16,1 0-16,-25-1 16,0 26-1,-25-25 1,25 0-1,-24 24 1,24-24 0,49 0-1,75-25 1,-49-25 0,-26 25-1</inkml:trace>
  <inkml:trace contextRef="#ctx0" brushRef="#br0" timeOffset="121501">21853 8855 0,'0'25'47,"25"-25"-31,-25 25-1,25-25-15,-25 25 0,24 24 32,1 1-17,0-25 1,-25-50 15,0 0-15,25 0-1,-25 0-15,0-24 16,25 49-16,-25-25 16,24 0-1,1 50 1,0 0 0,0 0-1,-25-1-15,25 1 16,-25 0-1,24 25-15,1-1 16</inkml:trace>
  <inkml:trace contextRef="#ctx0" brushRef="#br0" timeOffset="122184">22820 8508 0,'0'25'47,"-24"0"-16,24-1-15,0 1-16,0 0 16,-25-25-16,0 124 15,25-99-15,-25 0 0,0 99 16,-49 74-1,24-24 1,25-50 0,1 0-1,-1-75 1,25 1 0</inkml:trace>
  <inkml:trace contextRef="#ctx0" brushRef="#br0" timeOffset="123617.01">22994 9401 0,'0'0'0,"0"-25"16,0 50-1,25-25 17,0 0-17,-1 0 1,51 0 0,-1 0-1,1 0 1,-51 25-1,1-25 17,-74-25-17,24 25 1,-50 0 0,26 0-1,24 0 1,25-25-1,0 50-15</inkml:trace>
  <inkml:trace contextRef="#ctx0" brushRef="#br0" timeOffset="123901">23639 9079 0,'0'0'0,"0"24"47,-25-24-47,25 25 16,0 25-1,25 24 1,-25 1 0,49 123-1</inkml:trace>
  <inkml:trace contextRef="#ctx0" brushRef="#br0" timeOffset="128866">21406 10815 0,'25'0'125,"0"0"-109,0 25-16,0-25 16,-1 0-16,76 0 15,-76 0-15,51 24 16,49-24-1,-50 0 1</inkml:trace>
  <inkml:trace contextRef="#ctx0" brushRef="#br0" timeOffset="129083">21506 11063 0,'0'0'0,"-25"0"0,50 0 32,-1 0-1,1 0-31,0 0 16,49 0-1,100-25 1</inkml:trace>
  <inkml:trace contextRef="#ctx0" brushRef="#br0" timeOffset="129500">21779 10567 0,'0'0'0,"0"25"47,24-25-31,26 49-1,0 1 1,49-1-1,0 26 1,-25-26 0,-74 1-1,-24 0 1,-76 24 0,26-49-1,0 24 1,24-24 15,25-25-31</inkml:trace>
  <inkml:trace contextRef="#ctx0" brushRef="#br0" timeOffset="130483">22547 10567 0,'-24'0'0,"24"-25"15,-25 0 17,0 25-32,25-25 15,0 1 17,25 24-17,0 0-15,24 0 16,1 24-1,49 26 1,-49 49 15,-50-24-15,-50 24 0,0-50-1,1 1 1,24-25-1,0-25 1,50 0 0,0 0 15,0 0-31,24-25 16,26 25-1,24 0 1,-49 0-16</inkml:trace>
  <inkml:trace contextRef="#ctx0" brushRef="#br0" timeOffset="131149">22870 10195 0,'0'25'63,"25"-25"-63,-25 24 15,25-24 1,-25 25-16,0 0 16,24 0-1,-24 24 1,0-24 0,0-50-1,0 1 16,0-1-31,0-50 32,25-24-17,25 50 1,-25 49 0,24 0-1,-24 24 1,0 51-1,0-1 1,-1 1 0,-24 24-1</inkml:trace>
  <inkml:trace contextRef="#ctx0" brushRef="#br0" timeOffset="132032">23341 10740 0,'-25'0'47,"25"-24"-32,25 24 16,0 0-31,0 0 16,0 24-16,49-24 31,-24 0-15,-1 0 0,-74 0 15,1 0-31,-1 0 15,-50 0 1,1 0 0,24 0-1,26 0 1,48-24 0,1 24 15,0-25-31,0 25 15,24 0 1,1 0 15,0 49-31</inkml:trace>
  <inkml:trace contextRef="#ctx0" brushRef="#br0" timeOffset="132415">23937 10294 0,'0'0'0,"0"25"47,0 0-16,0-1-15,0 1-16,0 0 15,0 0-15,0 49 16,0-49-16,24 74 16,-24-74-16,0 25 15,25 123 1</inkml:trace>
  <inkml:trace contextRef="#ctx0" brushRef="#br0" timeOffset="135615">22299 9922 0,'0'0'15,"0"-25"1,0 50 15,-24-25-15,24 25 0,0-1-1,0 76 1,0 24-1,0 74 1,0 1 0,24-26 15,-24-49-15,25 0-1,-25-49 1,0-26-1,25 1 1</inkml:trace>
  <inkml:trace contextRef="#ctx0" brushRef="#br0" timeOffset="136882">22299 9872 0,'0'-25'0,"0"1"47,25 24-16,0 0-31,0 0 16,0 0-16,123 0 16,1 0 15,99 24-15,50 1-1,-50 0 1,-25 0-1,-49 0 1,-124-25-16,74 0 16,-100 0-16,76 0 15,-26 0 1,-24 0 0,24-25-1,-24 25 1,-26 0-1,-24 25 1,0-1 47,-24-24-48,24 25 1,0 0-1,24 0-15,-24 25 16,0 49 0,0 74-1,0-24 1,0 25 0,0-50-1,0-75-15,0 51 16,0-76-16,0 51 15,25-1 1,-25-49 0,0 25-16,0-25 15,0-1 1,0 26 0,0-25-1,0 0 1,0-1-1,-25-24 17,1 0-1,-1 0-15,-25 0-1,-49-24 1,-50 24-1,-24-25 1,-51-25 0,51 50 15,-51-25-15,26 25-1,24 0 1,-24 0-1,74 0 1,99 0-16,-74-24 0</inkml:trace>
  <inkml:trace contextRef="#ctx0" brushRef="#br0" timeOffset="143031">6226 10492 0,'25'25'16,"0"-25"-16,-1 0 16,26 0-1,49 25 1,50 0-1,-25-25 1,0 25 0,75-25-1,-51 0 1,26 0 0,24 0-1,1 0 1,-50 0 15,-100 0-31,100-25 0,-99 25 16,99 0-16,74 0 15,25-25 17,0 0-17,-25 25 1,-49-25-1,24 25 1,-24 0 0,24 0-1,-49 0 1,0 0 0,-25 0-1,74 0 1,-24 0-1,-25 25 1,24-25 0,-48 0-1,48 0 17,-24 0-17,-124 0-15,74 0 16,-74 0-16,0 0 0,49 0 15,75 0 1,-25 25 0,25-25-1,-25 0 1,0 0 0,0 25-1,-25-25 1,-74 0-16,49 25 15,-49-25 1,0 0-16,74 0 0,-74 0 16,99 0-16,50 0 15,-26 24 17,1-24-17,0 0 1,-25 0-1,-99 0-15,99 0 16,-99 0-16,-1 0 0,51 0 16,-50 0-16,99 0 15,-100 0-15,76-24 16,73 24 0,-73-25-1,-26 25 1,50 0-1,-25 0 1,-24-25 0,-51 25-16,51 0 15,-50 0 1,49 0 0,0 0-1,26-25 1,-26 25-1,1 0 1,-26 0 0,26 25-1,-26-25 1,-24 0-16,25 0 16,-26 0-16,1 0 15,50 0 1,-1 0-1,-24 0 1,24 0 0,0 0-1,1 0 17,-1 0-17,-49 0-15,50 0 16,-51 0-16,51 0 15,24 0 1,0-25 0,25 25-1,-49 0 1,-51 0-16,51 0 16,-50 0-16,49 25 15,0-25 1,-49 0-16,50 0 15,-51 0 1,26 0-16,24 0 16,1 0-1,-25 0 17,24 0-17,0 0 1,1 0-1,-26-25 1,-24 25-16,50 0 16,-51 0-16,26 0 15,24 0 1,-24 0 0,24 0-1,26 0 1,-1 0-1,25 0 1,-99 0-16,99 25 16,-99-25-1,74 0-15,50 0 32,24-25-17,-49 50 1,75-25-1,-26 25 1,-49-25 0,-99 0-16,99 0 15,-99 0-15,74 25 16,25-25 0,-49 0-1,49 0 1,0 0-1,0 0 1,-25-25 0,-25 50 15,1-25-15,-50 0-16,49 0 15,-49 0-15,24 0 16,51 0-1,-51-25 1,1 25 0,49-25-1,-49 0 1,-1 25 0,1 0-1,-25 0 1,-1 0-1,51-25 1,-26 25 0,26 25-1</inkml:trace>
  <inkml:trace contextRef="#ctx0" brushRef="#br0" timeOffset="143880.99">21903 10517 0,'0'-25'16,"0"1"15,24 24-31,-24-50 16,25 0-1,-25-24 1,25-25-1,0 24 1,-25-24 0,0 49-1,0-24 17,-25 24-17,0 1 1,25-1-1,0 25 1,-25 1 0,25-1-1,0 0 1,-24 25 0,24-25-1,-25 50 16,0-25-15,0 0 0,0 0-1,-74 0-15,25 0 32,49 0-32,-74 0 15,74 0-15,-50 0 16,-73-25-1,48 25 1,-24-25 0,25 25-1,74 0-15,-74-24 16,74 24-16,-49 0 16,-75 0-1,25 0 1,99 0-16,-24 0 15,24 0-15,-50-25 16,-49 25 0,50-25-1,-25 25 17,-25 0-17,25 0 1,-50 0-1,25 0 1,-50 0-16</inkml:trace>
  <inkml:trace contextRef="#ctx0" brushRef="#br0" timeOffset="144347">18182 9401 0,'0'0'0,"-25"0"0,0 0 0,0 0 16,1 0-1,-1 0 1,-25 0-1,25 0 1,1 0 0,-1 0-1,25 25 1,-25 0 0,0 24-1,0 26 1,1 24-1,-1 25 1,25 25 0,-25-25 15,50 49-15,-25-49-1,25 25 1,-1 0-16</inkml:trace>
  <inkml:trace contextRef="#ctx0" brushRef="#br0" timeOffset="148479.99">5779 9426 0,'0'-25'0,"25"25"16,-50 0-1,25-25 1,-24 0-1,-1 1 1,0-26 0,-74 0-1,-25 1 1,-25 24 0,25 0-1,99 25-15,-99-25 16,75 25-16,-26 0 15,-74 0 1,25 25 0,-25 0-1,1 25 17,-26-1-17,50 1 1,25-1-1,-25 1 1,25 0 0,24-1-1,-24 26 1,49-26 0,25-24-16,-24 74 15,49-74-15,-50 49 16,25 26-1,1 49 1,24-50 0,24 0-1,1 0 17,25-49-17,-50-25-15,49 24 16,-24-24-16,0 25 15,0-50-15,24 49 16,-24-24-16,50 25 16,-1-1-1,25-24 1,1 0 0,24 0-1,-100-1-15,100-24 16,-99 0-16,74 0 15,100-24 1,-50 24 0,24-25 15,-24 0-15,-25-25-1,75-24 1,-175 49-16,125-49 15,-124 49-15,74-25 16,-74 26-16,74-76 16,-74 76-16,-25-26 0,25-49 15,0-50 1,-25-50 0,-25 26-1,0 74 1,0 74-16,-99-124 15</inkml:trace>
  <inkml:trace contextRef="#ctx0" brushRef="#br0" timeOffset="150413">20365 4341 0,'0'0'0,"24"0"31,1 0 0,0 0-31,49 0 16,75 0 0,-99 0-16,198 0 15,-174 0 1,150 0 0,-125 0-16,273 0 15,-273 0-15,273-25 16,0 25-1,-148-25 1,-150 25-16,124-25 16,-173 25-16,149 0 15,24-24-15</inkml:trace>
  <inkml:trace contextRef="#ctx0" brushRef="#br0" timeOffset="179509">20092 11956 0,'0'-25'109,"25"25"-93,-1 0-16,76 0 15,73-25 1,75 25-1,-49 0 1,-26 0 0,-148 0-16,124 0 15,-124 0 1,0 0-16,49 0 0,-49 0 0,74 0 16,-74 0-16,74-25 15,-74 25 1,74 0-16,0 25 15,-74-25 1,74 0 0,-74 0-16,50 0 15,24 0 1,-25 0 0,-24 0-1,-25 25-15,-1-25 16,1 0-16,-25 25 15,25-25 1,25 25-16</inkml:trace>
  <inkml:trace contextRef="#ctx0" brushRef="#br0" timeOffset="182426">9401 12675 0,'0'-25'0,"25"25"47,-25 25-32,25-25 1,-1 0-16,1 0 16,25 25-16,24-25 15,-49 25-15,198 0 16,1-25-1,98 24 1,-74-24 0,0-24-1,-74 24 1,-100 0-16,199 0 16,-223 24-16,123-24 15,1-24 1,-149 48-1,148-24 1,-148 0-16,25 0 16,24 0-1,-24 25-15,-25-25 16</inkml:trace>
  <inkml:trace contextRef="#ctx0" brushRef="#br0" timeOffset="186575">3150 13295 0,'0'0'0,"0"-24"0,-25 24 15,1 0 16,48 0 32,1 0-47,0 0-16,0 0 15,124 24 1,49-24-1,25 25 1,-49-25 0,24 25-1,1-25 1,-150 0-16,150 0 16,-150 0-16,150-25 15,-50 50 1,24-25-1,-24 0 17,0-25-17,-124 25-15,124-25 16,-100 25-16,50 0 16,75-24-1,-50 24 1,-99 0-16,74 0 15,-74 0-15,49-25 16,1 25-16,74-25 16,-125 25-16,125 0 15,-25 0 1,0-25 0,-99 25-16,149 25 15</inkml:trace>
  <inkml:trace contextRef="#ctx0" brushRef="#br0" timeOffset="190358">6871 13990 0,'0'-25'16,"-25"25"-16,50 0 187,0 0-171,0 25-16,-1-25 0,26 0 16,-25 0-1,24 0 1,-24 0 0,0 0-1,25 0 1,-26 0-1,26 25 17,-25-25-17,24 0 1,-24 0 0,25 24-1,-25-24 1,24 0-1,1 0 1,-25 0-16,24 0 16,-24 0-16,74-24 15,-24 24 1,24 0 0,-50 24 15,26-24-31,-50 0 0,24 0 15,-24 25 1,0-25 0,25 0-1,-26 0 1,26 0 0,-25 0-1,0 0-15,-1 0 16,1 0-16,0 0 15,0 0 1,24 0 0,-24 0-1,0-25 1,25 25 0,-1 0-1,1 0 1,24 0-1,-49 0 17,25 0-32,-26 0 15,1 0-15,25 0 16,-25 0-16,24 0 16,26 0-1,-1-24 1,1 24-1,-1 0 1,-49 0 0,0 0-16,-1 0 15,1 0-15,0 0 16,25-25 0,-26 25 15,1 0-31,25 0 15,-25 0 1,24 0 15,-24 0-15,25-25 0,-1 25-1,1 0 1,24 0-1,-24 0 1,-25 0-16,24 0 16,-24 0-16,0 0 15,25 0 1,-26 0-16,1 0 16,0 0-16,25 0 15,-26 0 1,51 0-1</inkml:trace>
  <inkml:trace contextRef="#ctx0" brushRef="#br0" timeOffset="195607">4068 13965 0,'0'-25'0,"0"50"31,-25-25-16,25 25 32,0 0-47,0-1 16,0 1-16,0 0 16,0 0-16,25 74 15,-25-74-15,0 99 16,0-25-1,25 50 1,0-25 0,-25-74-1,24-26 1,-24 1 31,25-25-32,-25 25-15,0 0 16,50-25 0,24 25 15,25-1-15,-49-24-1,99 25 1,0-25-1,0-25 1,-1 1 0,-123 24-16,99 0 15,-99 0-15,74 0 16,100-25 0,-1 25-1,-49-25 1,25 0-1,-75 25 17,99 0-17,-99-25 1,50 25 0,0-24-1,-25-1 1,25 25-1,-75 0 1,50 0 0,0 0-1,0 0 1,-24 0 0,24-25-1,24 25 1,-24 0-1,25 0 1,-25-25 0,0 0 15,0 25-15,0 0-1,50 0 1,0 0-1,-25-24 1,-125 24-16,125 0 16,-124 0-16,0 0 0,49 0 15,25 0 1,1 0 0,-1-25-1,25 25 1,-25 0-1,0 0 17,25 25-17,-24-25 1,24 0 0,-25 24-1,0 1 1,-25-25-1,1 25 1,-1-25 0,1-25-1,-51 25 1,26-49 0,-50-1-1,25-24 1,-50 49-16,25-74 15,-25 99 1,25-75-16,-25 1 16,1-1 15,24 1-15,-25-25-1,25-1 1,-25 51-1,25-1 1,-25 50 31,0 0-31,-24 0-1,-26 25 1,-24-25-1,25 0 17,-50 0-17,-25-25 1,-25 25 0,-24-25-1,24 1 1,-24 24-1,74 0 1,-99 0 0,74 0-1,0 0 1,124 0-16,-99 0 16,99-25-16,-74 25 15,-25 0 1,0 0-1,-25 0 1,50 0 0,74 25-1,-99-25 1,74 0-16,-49 0 16,-25 0-1,-74 0 1,74 0-1,25 0 1,-1 24 0,1-24-1,-25 0 1,-25 0 0,25 0-1,0 0 1,0 0-1,0 0 1,0 25 15,-25-25-15,50 0 0,-25 25-1,0-25 1,25 25-1,0-25 1,-25 25 0,99-25-16,-74 0 15,74 0-15,-25-25 16,-24 25 0,-1 0-1,1-25 1,-50 25-1</inkml:trace>
  <inkml:trace contextRef="#ctx0" brushRef="#br0" timeOffset="207439">13295 15503 0,'0'-25'47,"25"25"0,0 25-32,0-25 1,0 0-16,99 25 16,49-25-1,-24 0 1,99-25-1,-99 25 17,49-25-32,-24 25 15,-50 0 17,-99 0-32,74 0 15,-74 0-15,0 0 0,49 0 16,25 0-1,75 0 1,-50 0 0,74 25-1,-123-25 1,74 0 0,-75 25-1,75-50 1,0 25-1,-125 0-15,100-25 16,-99 25-16,50 0 16,74 0-1,-25-25 17,0 1-17,-50 24 1,-49 0-16,49 0 15,-49 0-15,25 0 16,24-25 0,-24 25-1,49 0 1,-25 0 0,-24 0-1,-1-25 1,-24 25-1,0-25 17,0 0-32,-25-24 15,25-26 17,-25-24-17,25 0 1,-25 0-1,-25-1 1,25 51-16,-25-50 16,25 74-16,0-25 15,-25 25 1,25 1 0,-25 24-1,0 0 1,1 24-1,-26-24 1,25 25-16,-49-25 16,49 0-16,0 0 15,-49 0-15,-25 0 32,-100-25-17,-24 1 1,0-1-1,24 0 1,1 0 0,49 25-1,-49-25 1,-1 25 0,25 0-1,125 0-15,-100 0 16,99 0-16,1 0 15,-50-24-15,-25 24 16,-124 24 0,124-24-1,-25 25 17,25 0-17,-25-25 1,74 0-1,-24 0 1,0-25 0,0 25-1,0-25 1,-1 25 0,51 0-1,24 0-15,-25 0 16,26 0-16,-51 0 15,1 25 1,-26 0 0,76 0-1,-1-25 17,25 25-1,0-1-16,0 26 1,25 49 0,-25-24-1,24 24 1,1-25-16,0 25 16,0-74-16,0 74 15,-1-24 1,1 24-1,0-24 17,0-1-32,-25 0 15,25 1 17,0 24-32</inkml:trace>
  <inkml:trace contextRef="#ctx0" brushRef="#br0" timeOffset="-203492.73">16297 13146 0,'0'0'0,"24"0"16,1 0-1,25 0 1,0 25 0,-26-25-16,1 25 15,-25 0-15,25 49 16,-50 50 0,-24 0-1,-1-24 1,0-26-1,25-24 1,50-26 0,0-24-1,25 0 1,24 0 0,1 0 15,-1 0-16,-24 0 1,-1 25-16</inkml:trace>
  <inkml:trace contextRef="#ctx0" brushRef="#br0" timeOffset="-202876.73">16818 12725 0,'-25'0'31,"25"25"1,-25-25-17,25 24-15,0 1 16,-25 50-1,25-51 1,25 26 0,0-25-1,49 0 1,-24-1 0,-25-24-16,49 0 31,-49 0-31,0 0 15,24 25 1,-24 25 0,-25-25-1,0-1 1,-25 26 0,-49-25-1,24 0 1,-49-25-1,0-124-15</inkml:trace>
  <inkml:trace contextRef="#ctx0" brushRef="#br0" timeOffset="-202643.73">16768 12551 0,'0'0'0,"25"0"47,0 0-31,-1 0-1,1 0-15,50 0 16,-51 0-16,150 0 15</inkml:trace>
  <inkml:trace contextRef="#ctx0" brushRef="#br0" timeOffset="-202193.73">17413 13419 0,'0'0'0,"25"0"32,-1 0-17,1 0 1,50 0-1,49 0 1,-50 25 0,1-25-1,-26 0 1</inkml:trace>
  <inkml:trace contextRef="#ctx0" brushRef="#br0" timeOffset="-201893.73">18182 12998 0,'25'-25'15,"-25"74"64,0-24-79,0 25 15,0-1-15,24 150 16,1 99-1</inkml:trace>
  <inkml:trace contextRef="#ctx0" brushRef="#br0" timeOffset="-201294.73">18926 13568 0,'0'0'0,"0"-25"0,0 50 31,25-25-15,0 0 0,-1 0-1,26 0-15,49 0 16,0 0 0,125-49-1</inkml:trace>
  <inkml:trace contextRef="#ctx0" brushRef="#br0" timeOffset="-201094.75">19025 13816 0,'0'25'31,"25"-25"-31,0 0 16,0 0-16,24 25 16,174-50-1</inkml:trace>
  <inkml:trace contextRef="#ctx0" brushRef="#br0" timeOffset="-200698.75">19372 13171 0,'0'-25'16,"0"50"-1,0 0 1,25-25 0,-25 25-16,75 49 15,49 26 1,74 24 15,-173-75-15,0-24-16,0 49 15,-25-49-15,-50 50 16,-49 24 0,49-74-16,-49 49 15,74-49-15,0-25 0,-24 25 0,24-1 16,-74 51 0</inkml:trace>
  <inkml:trace contextRef="#ctx0" brushRef="#br0" timeOffset="-185662.75">20513 13022 0,'0'0'0,"0"-24"0,-24 24 16,48 0 46,26-25-62,49 25 32,-74 0-32,74 25 15,-24 24 1,-75 26 0,-75-1-1,-24 1 1,25-75-1,49 24 1,25-48-16,25 24 16,-1 0-16,26 24 15,25 1 1,-1 0 0,25 74-1,-74-49 1,-25 49-1,-74-25 17,24-24-17,-24-25 1,-26-25 0,26-75-1,24-24-15</inkml:trace>
  <inkml:trace contextRef="#ctx0" brushRef="#br0" timeOffset="-185162.73">21158 13072 0,'0'0'0,"0"-25"16,25 25 0,-25-25-1,25 25 1,49 25-1,-24 0 1,-25 0-16,49 49 16,-74-49-1,0 25-15,-25 74 16,-49 0 0,0-50-1,24 1 1,75-51 15,0-24-15,-1 0-1,26 0 1,24-24 0,1 24-1,-1-25-15</inkml:trace>
  <inkml:trace contextRef="#ctx0" brushRef="#br0" timeOffset="-184895.73">21803 13444 0,'0'0'16,"25"0"0,0 0-1,0 25 1,24 0 0,-24-25-16,25 0 15,-25 25-15,24-25 16,100-25-16</inkml:trace>
  <inkml:trace contextRef="#ctx0" brushRef="#br0" timeOffset="-184626.73">22448 12973 0,'0'0'0,"-25"25"47,25-1-31,0 1-16,0 0 16,-24 49-1,24-49-15,0 75 16,0-76-16,24 76 15,-24-76-15,50 224 16</inkml:trace>
  <inkml:trace contextRef="#ctx0" brushRef="#br0" timeOffset="-184178.73">20861 14635 0,'25'0'47,"-1"0"-47,1 0 15,74 0 1,1 0 0,98 49-1</inkml:trace>
  <inkml:trace contextRef="#ctx0" brushRef="#br0" timeOffset="-183993.73">20985 14883 0,'0'0'16,"25"0"-1,-1 0 1,1 0-16,25-25 31,-1 25-31,26-25 16,49 0-16</inkml:trace>
  <inkml:trace contextRef="#ctx0" brushRef="#br0" timeOffset="-183612.73">21258 14362 0,'0'0'0,"-25"0"0,25-25 47,0 50-47,49-25 15,51 50 1,-1 24-1,0 0 17,-25 26-17,-49-26 1,-74 0 0,-75 26-1,24-51 1,1 1-1,50-25 1,73-1-16</inkml:trace>
  <inkml:trace contextRef="#ctx0" brushRef="#br0" timeOffset="-182946.73">22151 14436 0,'0'0'0,"-25"-24"0,25-1 16,0 0 15,0 0-15,25 25-16,-1-25 15,76 25 17,-1 25-17,-50 25 1,-49 24 0,-74-24-1,0-25 1,24-25-1,75 0 1,0 0 0,-1 0-16,26 24 15,-25-24 1,0 0-16,49 25 16,-24 50-1,-50-26 1,-25 26-1,-50-1 17,1-24-17,-25-26 1,24-123 0</inkml:trace>
  <inkml:trace contextRef="#ctx0" brushRef="#br0" timeOffset="-182663.73">22820 14263 0,'0'-25'0,"0"50"31,-24-1-15,24 1-16,0 0 16,0 25-1,-25 49 1,25 75 0,0-26-1,25 76 1</inkml:trace>
  <inkml:trace contextRef="#ctx0" brushRef="#br0" timeOffset="-181978.73">20241 14213 0,'0'0'0,"0"-25"0,0 0 31,-25 25-15,25 25 0,25 0-1,-25 49 1,49 75 0,-24 99-1,25-49 1,-50-1-1,24-49 17,-24-99-17</inkml:trace>
  <inkml:trace contextRef="#ctx0" brushRef="#br0" timeOffset="-180680.73">20265 13940 0,'0'0'0,"0"-25"15,25 25 32,0 0-31,49 25 0,75-25-1,149 0 1,-25 0-1,-199 0-15,199 25 16,-199-25 0,26 25-16,272-25 0,-298 0 15,100 0-15,-1 0 0,75-50 16,-173 50-16,49-25 16,50 1-1,-75-1 1,-50 25-1,1 0 17,-25 25-17,-25 24 95,0-24-110,0 0 15,0 0-15,0 74 16,0 0 0,25 100-1,-1-51 1,1 26-1,0 0 17,-25-50-17,0-50 1,-25 25 0,25-49-1,0-25 1,0-1-1,0 1 1,-25-25 31,25 25-31,-24-25-1,-1 0-15,0 0 16,-25 0 15,26 0-31,-26 25 16,25-25-16,-49 0 15,-75-25 1,124 25-16,-99 0 16,99 0-16,-24 0 0,-75 0 15,-25-25 1,-124 25-1,25 0 1,74-25 0,125 25-16,-150 0 15,174 0-15,-49 0 16,-75 25 0,124-25-16,-123-25 15,123 25-15,-99 0 16,0 0-1,99 0-15,-99 0 32,99 0-32,-25 0 15,-98 25 1,73-25 0,-24 0-16</inkml:trace>
</inkml:ink>
</file>

<file path=ppt/ink/ink1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1T19:44:03.894"/>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2060"/>
    </inkml:brush>
  </inkml:definitions>
  <inkml:trace contextRef="#ctx0" brushRef="#br0">8855 4118 0,'25'0'109,"0"0"-93,0 0-16,24 24 0,51-24 16,197 0-1,-98 0 1,24 0 0,124 0-1,-297 25-15,74-25 16,-75 0-16,75 0 15,50 0 1,-100 0 0,-49 0-16,99 25 15,-99-25 1,49 0 0,26 0-1,-1 25 1,25-25-1,-25 0 1,-74 0-16,74 0 16,-74 0-16,25 0 15,49 0 1,25 25 0,0-25-1,0 0 1,-25 0-1,25 0 1,-99 0-16,74 0 16,-74 0-1,99 0-15,0 0 32,0 0-17,-50-25 1,75 25-1,-50 0 1,50-25 0,-49 25-1,-76 0-15,100 0 16,-99 0-16,50-25 16,24 25-1,0 0 1,-49 0-1,-1-25 1,-24 25 0,0 0-1,24 0 17,-24 0-17,25 0 1,-25 0-1,-1 0 1,1 0 0,25 0-1,-1 25 1,1-25 0,49 0-1,1 0 1,24 0-1,0 0 1,-100 0-16,76-25 16,-76 25-1,76 0-15,73 0 32,-24 0-17,-124 0-15,149 0 16,-125 0-16,75 0 15,50 0 1,-25 0 0,-50 25-1,74-25 1,-48 0 0,48 0-1,-49 25 1,25-25-1,-50 0 1,25 0 0,-25 25-1,50-25 17,-50 0-17,50 25 1,-25-25-1,0 24 1,0-24 0,-24 0-1,24 0 1,-100 0-16,51 0 16,-50 0-16,74-24 15,0 24 1,0 0-1,25 0 1,0 0 0,-24 0-1,24 0 17,-25 0-17,-25 24 1,25-24-1,1 25 1,-1-25 0,0 0-1,0 0 1,-24 0 0,-1 25-1,1-25 1,24 0-1,0 25 1,-25-25 0,-24 0-1,0 0 17,-1 0-17,1 0 1,-1 0-1,-24 0 1,0 0 0,0 0-1,0 0 1</inkml:trace>
  <inkml:trace contextRef="#ctx0" brushRef="#br0" timeOffset="5615.99">9872 5110 0,'0'0'0,"-25"0"16,1-25 0,-1 25-1,50 0 16,-1 0-15,1 0-16,99 0 16,75 25-1,24-25 17,75 49-17,-1-24 1,-123 25-1,49-50 1,-99 25 0,75-25-1,-26 0 1,50-25 0,-24 25-1,-1 0 1,-24 0-1,-25 0 1,-25-25 0,25 25-1,-50 0 17,25 0-17,0 0 1,-25 0-1,-74 0-15,49 0 16,-49 0-16,0 0 0,25 0 16,24 0-1,-49 0 1,0 0-16,-25-25 47,0 0-47,24 1 15,-24-51 1,25 1 0,-25-1-1,0-74 17,0 25-17,-25 25 1,25 74-16,0-74 15,-24 74-15,24-24 16,0-26 0,0 51-1,0-1-15,0 0 16,0 0 0,0 0-1,0 1 16,0-1-15,-25 25 0,25-25 15,-25 25-15,0 0-1,-24 0 1,-51 25-1,-24 0 1,-74-25 0,49 0-1,99 0-15,-98 24 16,98-24-16,-24 0 16,-75-24-1,0 24 1,-49-25-1,24 25 1,-25-25 0,51 25-1,24 0 17,-25 0-17,124 0-15,-74 0 16,74 0-16,-25 0 15,-74 0 1,50 0 0,-25 0-1,24 0 1,1-25 0,-25 25-1,24 0 1,1-25-1,-1 25 1,1 0 0,0 0-1,-1 0 17,1 0-17,-1-24 1,26 24-1,-26-25 1,26 25 0,24 0-1,0 0 1,0 0 0,25 25-1,0-1 1,-25 26-1,25 24 1,-24 1 0,24-1-1,-25 25 17,50-49-17,-25 24 1,24-24-1,-24 0 1,25-26 0,-25 1-1,25 25 1,-25-1 0,0 1-1,0 49 1,25-49-1,-25 0 1,0 24 0,0 25-16</inkml:trace>
  <inkml:trace contextRef="#ctx0" brushRef="#br0" timeOffset="26130">18033 6548 0,'-25'-24'16,"25"-1"-16,0 0 16,-25 0-1,25-24 1,-24-1-1,-26 0 1,50 26-16,-50-1 16,50 0-16,-49 25 15,-26-25 1,26 50 0,-75 74-1,99-99-15,-74 124 16,74-99-16,-50 49 15,1 75 1,49-50 0,25-24-1,-25-50-15,50 74 16,-25-74 0,0 49-16,50 25 15,24-24 16,25-1-15,-99-49-16,100 0 16,-51 0-16,51-1 15,-76 1-15,125-25 16,-99 0-16,-1 0 16,-24 0-16,99-49 15,-99 24-15,49-50 16,-24-49-1,-50-49 1,-50-1 0,-49-24-1,-25 24 1</inkml:trace>
  <inkml:trace contextRef="#ctx0" brushRef="#br0" timeOffset="29029">9575 8037 0,'-25'0'0,"25"-25"16,-25 25 0,25-25-1,25 50 32,0-25-47,74 0 16,99 25-1,150 0 1,-51-25 0,-222 0-16,197 0 15,-197 0 1,123-25-1,-49 25 1,-74 0 0,-51 0-16,1 0 15</inkml:trace>
  <inkml:trace contextRef="#ctx0" brushRef="#br0" timeOffset="30612.99">17462 8037 0,'-24'0'15,"48"0"16,1 0-15,0 0-16,0 0 0,124 0 16,49 0-1,-123 0-15,173 25 16,-199-25 0,274 49-16,24-24 15,75-25 1,-75 25 15,0-25-15,25 0-1,-99 0 1,74 0 0,-99 25-1,-173-25-15,123 0 16,-148 0-16,99 0 15,99 24 1,-99 1 0,148 0-1</inkml:trace>
  <inkml:trace contextRef="#ctx0" brushRef="#br0" timeOffset="34079.99">12898 9054 0,'-24'0'16,"24"25"-16,-25-25 31,50 0 47,24 0-62,-24 0-16,25 0 0,49 0 15,248 0 1,-173 0-1,-149 0-15,123 0 16,-123 0-16,99 24 16,0-24-1,50-24 1,0 24 0,-75 0-1,0 0 1,0 0 15,-74 0-31,74 0 16,-74 0-16,49 0 15,1 0 1,24 0 0,-25 0-1,1 24 1,-26-24-1,1 0 1</inkml:trace>
  <inkml:trace contextRef="#ctx0" brushRef="#br0" timeOffset="38667.99">6970 9872 0,'0'-25'63,"0"50"-48,25-25 17,0 0-17,0 0-15,-1 0 16,51-25-16,74 25 15,24 0 17,50 0-17,-173 0-15,99 0 16,-100 0-16,100 25 16,0 0-1,-50-25 1,1 25-1,-26-25 1,-49 0-16,49 0 16,-49 0-16,25 25 15,-1-25 1,1 0 0,-25 0-1</inkml:trace>
  <inkml:trace contextRef="#ctx0" brushRef="#br0" timeOffset="47644">1687 10269 0,'0'0'0,"0"-25"16,0 1 0,0-1-1,0 0 1,-25 0 0,0 25-1,0 0 1,-74 50-1,25-1 1,-1 26 0,50-26-1,50 26 1,0-50 0,49 24-1,1-24 1,24-25-1,-24 25 17,-26 0-17,1-1 1,-25 26 0,-25-25-1,0 0 1,-25 24-1,-25-24 1,-74 0 0,25-50-1,-25 0 1,49-24-16</inkml:trace>
  <inkml:trace contextRef="#ctx0" brushRef="#br0" timeOffset="48693">2009 9971 0,'0'25'31,"-25"-25"-31,25 25 16,0 25-1,-24 24 17,24 75-17,0-25 1,0-99-16,0 49 16,0-49-16,0 0 0,24 0 0,-24-1 15,25 26 1,25-25-1,-1-25 1,26-25 0,-50 0-1,-1 25 1,-24 25 31,0 0-32,25-25 1,-25 25-16,50-25 31,-1 0-15,26-25 0,-1-25-1,-49 50 1,-25 25 15,25-25 0,-25 25-31,49-25 16,26-25 0,-25 0-1,-26 25 1,1 0-1,-50 0 17,25 25-17,0 0 1,25 74 0,0 25-1,25 25 1,-26-25-1,1 0 1,0-25 0,-50-24-1,0-51 1,-49 26 0,-25-25-1,-1-25 1,-24-75-1</inkml:trace>
  <inkml:trace contextRef="#ctx0" brushRef="#br0" timeOffset="49027">1935 10542 0,'0'0'0,"25"-25"46,-1 25-30,-24-25 0,50 25-1,74-49 1,25-1 0,24 25-16</inkml:trace>
  <inkml:trace contextRef="#ctx0" brushRef="#br0" timeOffset="49493.99">3572 10368 0,'-25'0'32,"50"0"-32,-25 25 31,0 0-16,0 0 1,0 0-16,0-1 16,25 76-1,-25-76-15,-25 125 0</inkml:trace>
  <inkml:trace contextRef="#ctx0" brushRef="#br0" timeOffset="50143">3671 10096 0,'-25'0'15,"25"-25"-15,-25 25 16,1 0-1,-1-25 1,-25 50 0,1 0-1,-1-1 1,25-24-16,-74 100 16,74-76-16,-24 51 15,24-50-15,-25 99 16,50-100-16,-25 76 15,25-76-15,25 76 16,0-76 0,25 51-1,49 49 1,-74-124-16,123 74 16,-123-74-16,149 0 15,0-49 1,-150 24-16,76-25 15,-51 25-15,26-49 16,-75-100 0,-50 50-1,-24 25 1,-50 0 0</inkml:trace>
  <inkml:trace contextRef="#ctx0" brushRef="#br0" timeOffset="51326">7665 10393 0,'0'0'0,"-25"0"16,25-25 15,25 25-16,-1-24 1,26-1 0,24 25-1,1 25 1,-50 49 0,-25 25-1,-50 0 1,0 25-1,1-74 1,24-25 0,50-25 15,-25-25-15,25 25-1,49-25 1,25 0-1,-24 25-15</inkml:trace>
  <inkml:trace contextRef="#ctx0" brushRef="#br0" timeOffset="51994">7863 10021 0,'0'-25'0,"-25"25"0,25-25 15,-25 25 1,1-24 0,-26-1 15,-24 50-31,-1-1 15,1 101 1,-1-26 15,51-50-31,-26 75 16,25-99-16,0 74 16,50 75-1,0-75 1,25 25-1,49-49 1,-74-51-16,123 26 16,-98-25-16,74-25 15,75-50 1,-26-24 0,-98-25-1,-26-25 1,-74 0-1,-74-50 1,0 75 15,-50-25-31</inkml:trace>
  <inkml:trace contextRef="#ctx0" brushRef="#br0" timeOffset="53077">11906 10195 0,'-25'0'0,"25"-25"15,0 0 1,0 0 0,25 25-1,-25-49 1,50 24 0,-1 25-1,26 0 1,-26 74-1,-24 1 1,-74 49 0,24-50-1,-25-24 1,50-25 0,25-25-1,0-25 1,0 25-16,24 0 15,-24 0 1,-25 25-16,50 24 31,-25-24-15,-50 49 0,-25-24-1,25-25-15,-49 0 16,49-1-16,-49-24 15,-75-49-15</inkml:trace>
  <inkml:trace contextRef="#ctx0" brushRef="#br0" timeOffset="55526">2158 11708 0,'0'0'0,"0"-25"31,-25 25-15,25-25-16,-25 25 31,1-25-15,-1 25-1,-25 25 1,1 0 0,-1 25 15,25-26-15,-24 76-1,49-26 1,24 0-1,1-24 1,25-25 0,-25-25-16,24 25 15,-24-1-15,49-24 16,26 0 0,-1-49-1,-74-1 1,-1-24-1,-48-25 1,-51-25 15,26 74-15,-1 50 0,-24 0-16</inkml:trace>
  <inkml:trace contextRef="#ctx0" brushRef="#br0" timeOffset="55992">2133 12452 0,'0'25'63,"0"0"-48,0-1-15,0 1 16,0 50-16,25 73 15,-25-24 1,0 0 15,0-99-31,-25 124 0</inkml:trace>
  <inkml:trace contextRef="#ctx0" brushRef="#br0" timeOffset="57442">7094 11435 0,'0'0'0,"0"-25"0,-25 25 15,25-25 1,0 1 0,-24 24-1,-1-25 1,-25 50-1,1 24 1,-26 26 0,50 24-1,0-25 17,50 25-17,25-49 1,-25-25-16,74 0 15,-74-25-15,99-25 16,0-25 0,-50 1-1,-49-26 1,-99-24 0,-26 49-1,26 1 1,24 24-16</inkml:trace>
  <inkml:trace contextRef="#ctx0" brushRef="#br0" timeOffset="57926">7962 11385 0,'0'0'0,"0"-24"0,-25 24 15,25-25 1,-24 25-1,-1 0-15,-50 25 16,75-1-16,-49 26 16,24-25-1,-25 24 1,50-24-16,-24 50 16,24-51-16,-25 51 15,99-1 1,25-24-1,25-75 1,25-74 0,-99 24-1,-25-49 1,-100 0 0,-49 100-1,-49 98 1</inkml:trace>
  <inkml:trace contextRef="#ctx0" brushRef="#br0" timeOffset="58742">7342 12353 0,'0'-25'0,"0"0"47,-25 25-47,25-25 15,-24 1 1,24-1-1,-25 25-15,0 0 32,0-25-17,0 25-15,-24 25 0,24 0 16,-25-1 0,1 51-1,-1 49 1,25-25-1,50 0 1,25-24 0,-50-51-16,99 1 15,-49-25-15,49-49 16,25-26 0,-75-24-1,-49-25 1,-49 25-1,-26 49 1,1 25 0,49 100-1</inkml:trace>
  <inkml:trace contextRef="#ctx0" brushRef="#br0" timeOffset="59026">7987 12055 0,'-25'25'62,"25"0"-46,0-1-16,-25 1 0,25 0 15,-24 74-15,24 1 32,0 197-17</inkml:trace>
  <inkml:trace contextRef="#ctx0" brushRef="#br0" timeOffset="60625.99">7243 12998 0,'25'0'0,"-50"-25"15,25 50 17,0-1-17,0 1 1,0 0-16,0 25 15,0 24 1,-25 25 0,0-24-1,1 24 1</inkml:trace>
  <inkml:trace contextRef="#ctx0" brushRef="#br0" timeOffset="61608.99">7863 13022 0,'0'-24'0,"25"-1"328,-50 25-297,25-25-31,-25 25 47,0 0-47,1 25 16,-1 0-1,0-1 1,-25 100 0,1 1-1,49-51 1,49 0-1,1-24 1,99-50 0,-75-25-1,50-49 17,-124 49-17,0-25 16,25 26-31,-50-125 16,-49 25 0,-50 99-1</inkml:trace>
  <inkml:trace contextRef="#ctx0" brushRef="#br0" timeOffset="62091.99">7243 13990 0,'0'-25'0,"0"50"63,0 0-47,0-1-16,-25 1 15,25 0-15,0 25 16,0 49-1,-25 0 1,25 25-16</inkml:trace>
  <inkml:trace contextRef="#ctx0" brushRef="#br0" timeOffset="62360.99">7888 13816 0,'0'0'0,"0"25"32,-25 0-17,0 49 1,0 25-1,1 1 1,24 24 0,0 49-16</inkml:trace>
  <inkml:trace contextRef="#ctx0" brushRef="#br0" timeOffset="64508">11212 11063 0,'0'-25'32,"-25"25"-1,25-25-31,0 0 31,-25 25-31,0 0 16,-24 0-1,24 25 17,-25 0-17,1 49 1,24 51-1,25-51 1,25 50 0,24-50-1,50-49 1,1-25 0,24-74-1,-75-1 1,-49-24-1,-49 0 17,-1 24-32,-24 26 15,74 24-15,-50 25 16</inkml:trace>
  <inkml:trace contextRef="#ctx0" brushRef="#br0" timeOffset="65025">11733 11162 0,'0'-25'0,"0"0"16,0 1 15,-25 24-15,25-25-1,-50 25 1,1 49-1,-1 51 1,25-26 0,25 1-1,25 24 1,49-25 0,1-49-1,49-75 1,-50-24-1,-49 0 17,-75-50-32,26 99 0,-76-50 15,76 50 1,-26 1 0,-24 98-16</inkml:trace>
  <inkml:trace contextRef="#ctx0" brushRef="#br0" timeOffset="65460.99">12427 11063 0,'0'0'0,"0"-25"16,-25 25 0,1 0-1,-1-25-15,-25 50 32,-24 0-17,49 0-15,0 24 16,0-24-16,25 25 15,0 49 1,75 0 0,-26-49-1,100-25 1,0-50 0,-149 0-16,50-49 15,-50 49-15,0-50 16,-25 51-16,-50-51 15,51 50-15,-175-24 16</inkml:trace>
  <inkml:trace contextRef="#ctx0" brushRef="#br0" timeOffset="66174.98">11261 12005 0,'0'0'0,"0"-24"15,0-1 1,-24 25 0,24-25-1,-50 50 1,0 0-1,1 24 17,24-24-32,-25 25 0,50-26 15,-25 51-15,50 24 32,50 0-17,24-74 1,-74-25-16,74-25 15,-74 1-15,74-26 16,-74-74 0,-50 25-1,-74-25 1,24 99 0,51 25-16,-1 0 15,-25 49-15</inkml:trace>
  <inkml:trace contextRef="#ctx0" brushRef="#br0" timeOffset="66625">11832 12005 0,'0'0'16,"0"-24"-16,0-1 16,-25 0-1,0 25 1,-24 0 0,-1 50-1,25-1 1,-24 50-1,49-74-15,0 25 32,0 0-32,24-26 0,-24 26 0,25-25 15,50 24-15,49-49 32,0-49-17,-25-75 1,-74 24-1,-75 26 1,-49 24 0,24 50-1,1 50-15</inkml:trace>
  <inkml:trace contextRef="#ctx0" brushRef="#br0" timeOffset="66909">12725 11981 0,'0'-25'0,"0"50"0,-25-50 31,0 25 1,25 25-32,0-1 15,-25 51 1,1 49 0,24 223-1</inkml:trace>
  <inkml:trace contextRef="#ctx0" brushRef="#br0" timeOffset="67575">11088 12799 0,'0'0'15,"0"-49"-15,0 24 31,-25 25-31,0 0 16,0 25 0,0-1-1,1 26 1,-1 74 0,0 0-1,75-25 1,24-49-1,25-50 1,75-75 0,-50-49-1,-99 0 17,-75 50-17,50 49-15,-99 0 16,74 25-16,-24 0 15,-76 75-15</inkml:trace>
  <inkml:trace contextRef="#ctx0" brushRef="#br0" timeOffset="67991">11956 12799 0,'0'-25'32,"-25"25"14,25 25-46,0 0 16,-25 49 0,-24 26-16,49 24 15</inkml:trace>
  <inkml:trace contextRef="#ctx0" brushRef="#br0" timeOffset="68424">12626 12774 0,'0'0'0,"-25"0"16,25-24-1,0 48-15,-50-24 16,1 25 0,-1 25-1,25-1 17,25 26-17,25 24 1,49-25-1,26-49 1,-1-74 0,-50-26-1,1-24 1,-75 0 0,-74 24-1,-99 75 1</inkml:trace>
  <inkml:trace contextRef="#ctx0" brushRef="#br0" timeOffset="69007">11286 13395 0,'0'-25'0,"-25"25"47,1 0-47,24 25 0,-25-25 16,-50 99-1,26 0 1,24-74-16,0 124 16,0-125-16,50 51 15,0-1 1,74 1 0,-74-75-16,99-25 15,-74 0-15,74-49 16,-100 49-16,1-74 15,0 74-15,-75-99 32,1 74-32,-50 1 15,-50 24 1</inkml:trace>
  <inkml:trace contextRef="#ctx0" brushRef="#br0" timeOffset="69507">12080 13395 0,'0'-25'16,"25"25"-16,-50 25 0,25-1 15,-25 1 1,-25 74-1,26-24 1,-1 49 0,25-99-16,0 49 15,49 0 1</inkml:trace>
  <inkml:trace contextRef="#ctx0" brushRef="#br0" timeOffset="69758.98">12675 13395 0,'0'0'0,"0"-25"0,0 50 31,-25-25-31,25 24 15,-24 51 1,24-50-16,-50 99 16,50-100-1,0 51-15,-25 148 16</inkml:trace>
  <inkml:trace contextRef="#ctx0" brushRef="#br0" timeOffset="70391">11286 14337 0,'25'0'16,"-50"0"-1,25 25-15,0 0 16,0 24 0,-25 26-1,1-1 1,24 149 0</inkml:trace>
  <inkml:trace contextRef="#ctx0" brushRef="#br0" timeOffset="70890">11881 14312 0,'-24'-25'15,"-1"25"1,0 0 0,0 0-1,0 25-15,1 0 16,-1 50-1,0-1 1,0 25 0,50-24-1,25-26 17,74-49-17,-25-74 1,-50 49-16,26-74 15,-50 74-15,-50-49 16,-50 24 0,-24 25-1,0 50 1,25 25 0</inkml:trace>
  <inkml:trace contextRef="#ctx0" brushRef="#br0" timeOffset="71306.98">12799 14188 0,'-25'0'15,"50"0"-15,-74 0 16,24 0 0,-25 50-1,-24 24 1,49 1 0,25-1-1,25-24 1,49-1-1,25-73 1,50-51 0,-99-24-1,-50 0 17,-75-1-17,-49 51 1,0 123-16</inkml:trace>
  <inkml:trace contextRef="#ctx0" brushRef="#br0" timeOffset="71761">11311 15007 0,'0'0'0,"25"0"16,-50 0 15,25 25-31,-25 24 15,0 50 1,1 25 0,-1 1-1,50 23 1</inkml:trace>
  <inkml:trace contextRef="#ctx0" brushRef="#br0" timeOffset="72240">12030 15081 0,'0'-25'0,"-25"25"32,1 0-32,-26 0 15,-24 25 1,49 0 0,-25 25-1,50-26-15,-25 51 16,1-50-16,24 49 15,0-49-15,0 74 16,24-24 0,76-75-1,73-50 1,-74-49 0,-74 74-16,25-74 15,-25 74-15,-25-99 16,-50 49-1,-24 100 1,-1 50 0,26 24-16</inkml:trace>
  <inkml:trace contextRef="#ctx0" brushRef="#br0" timeOffset="72491">12973 14833 0,'0'25'0,"-25"-25"15,25 25-15,-25 0 16,25-1-16,-25 26 15,1-25-15,-1 49 32,25-49-32,-25 0 0,25 49 0,0-49 15,0 99-15,-25 75 0</inkml:trace>
  <inkml:trace contextRef="#ctx0" brushRef="#br0" timeOffset="72989.98">11286 15900 0,'25'0'0,"-25"25"63,-25-1-48,25 1-15,0 0 0,0 25 16,0 49 0,0 74-1</inkml:trace>
  <inkml:trace contextRef="#ctx0" brushRef="#br0" timeOffset="73390">12055 15801 0,'25'0'15,"-25"24"-15,0-48 32,-25 24-17,0 24 1,25 1-1,-25 50 1,-24 24 0,49 0-1,-25 0 1,50 50 0</inkml:trace>
  <inkml:trace contextRef="#ctx0" brushRef="#br0" timeOffset="74890">12799 15875 0,'25'0'16,"-25"-25"-1,0 0 1,-25 25 0,25-24-1,-25 24 1,-24 0 0,24 49-1,-74 50 1,49 1-1,25-1 1,25-25 0,25-24-1,74-25 17,-24-25-17,74-75 1,-100 1-1,-24-25 1,-75-25 0,-24 24-1,24 51 1,-24 74-16</inkml:trace>
  <inkml:trace contextRef="#ctx0" brushRef="#br0" timeOffset="75473">11410 16644 0,'25'0'0,"-50"0"32,25 25-32,0 0 15,0-1 1,-25 51 0,25 74-1,0-25 1,0 24-1,0-48 1,0-51 0</inkml:trace>
  <inkml:trace contextRef="#ctx0" brushRef="#br0" timeOffset="75790">12055 16644 0,'25'0'16,"-25"-25"-16,0 50 31,-25-25-31,25 25 15,-50 24 1,50 1 0,-24 49-1,24 25 1,-25 0 15,25-99-31,0 173 0</inkml:trace>
  <inkml:trace contextRef="#ctx0" brushRef="#br0" timeOffset="76089.98">12874 16545 0,'24'0'0,"-48"25"16,24-1 0,0 1-16,-25 0 15,25 49 1,0 26-1,-25 73 1,25 75-16</inkml:trace>
  <inkml:trace contextRef="#ctx0" brushRef="#br0" timeOffset="78539.98">6176 11658 0,'25'0'94,"0"0"-78,-25 25-16,25-25 0,0 0 0,24 0 15,75 0 1,99 0 15,1 0-15,-51 0-1,-148 0-15,124 0 16,-124 0-16,49 0 16,-49 0-16,74 0 15,-74 0-15,49-25 16,50 25 0,-24-25-1,-76 25-15,51 25 16,-50-25-16,24 0 15,1-25 1,24 25 0,-49 0-1,0 0 1,0 0 0,-25 25-1</inkml:trace>
  <inkml:trace contextRef="#ctx0" brushRef="#br0" timeOffset="80026.98">10740 11286 0,'0'0'0,"25"0"62,0 0-46,0 0-1,0 0-15,49 0 16,75 25 0,25-25-1,24-25 1,100 50 0,24-25-1,-148 0 1,-1 0-1,-73-25 1,-51 0 0,1 25-1,-25 25 1,-50 0 15</inkml:trace>
  <inkml:trace contextRef="#ctx0" brushRef="#br0" timeOffset="80805.98">10716 12080 0,'24'0'47,"1"0"-31,0 0-16,0 25 0,49-25 15,75 0 1,74 24 0,50-48-1,-74 24 1,148 0-1,-25 0 1,-148 0 0,-25 0-1,-100 0 1,-24 24 15,-25 1-15</inkml:trace>
  <inkml:trace contextRef="#ctx0" brushRef="#br0" timeOffset="92403.99">17090 9971 0,'0'-24'0,"0"-1"31,0 0 0,0 0-31,-24 25 16,-1-49 0,25 24-16,-50-25 15,50 25-15,-49 1 16,-1-1 0,-24 74-1,24-24 1,-24 74-1,49 25 1,0 1 0,50-26-1,49 0 1,25-25 0,-49-74-16,74 25 15,-74-25 1,49-25-16,99-74 31,-148 25-15,-25-25-1,-100-1 1,1 1 0,-75-25-1</inkml:trace>
  <inkml:trace contextRef="#ctx0" brushRef="#br0" timeOffset="93238">21282 9500 0,'-24'0'32,"24"25"15,0 0-32,0 0-15,0-1 16,0 1-16,-25-25 0,25 50 0,0 74 15,-25 25 1,25 0 0,50 173-1</inkml:trace>
  <inkml:trace contextRef="#ctx0" brushRef="#br0" timeOffset="97519.99">16743 11435 0,'0'-25'15,"0"0"1,-25 1-1,25-1 1,-24 0 0,-1 25-1,25-25-15,-25 25 16,0-25-16,-24 25 16,-26 25-1,1 0 1,-1 49 15,26 1-15,24 49-1,25-50 1,74 25 0,1-49-1,-26-50-15,75 0 16,-99 0-16,50-25 15,49-49 1,-100-1 0,-48-24-1,-26 25 1,25 49-16,-49-25 16</inkml:trace>
  <inkml:trace contextRef="#ctx0" brushRef="#br0" timeOffset="97937">17314 11237 0,'0'24'47,"24"1"-31,-24 0-1,0 0-15,0 0 16,25-1-16,-25 125 16,0-124-16,25 49 15,-25 50 1,25-24-1</inkml:trace>
  <inkml:trace contextRef="#ctx0" brushRef="#br0" timeOffset="99203">21084 11137 0,'0'0'0,"0"-25"62,0 50-62,0 0 31,0 0-15,25 99 0,-25-25-1,25 50 1,-25-75-1,24 26 1</inkml:trace>
  <inkml:trace contextRef="#ctx0" brushRef="#br0" timeOffset="99937">21828 11261 0,'0'0'16,"0"-24"-16,0-1 16,-25 25-1,25-50 1,-24 25 0,-1 0-1,-25 25 1,25 0-16,-24 25 15,24-25-15,-25 50 16,-24 24 0,49 26-1,0-1 1,25 0 0,75 25-1,24-74 1,-50-26-16,100-24 15,-99-24 1,74-1 0,-99 0-16,74-49 15,-99 49-15,25-25 16,-100-123 0,-73 49-1,73 74 1,-24 25-1</inkml:trace>
  <inkml:trace contextRef="#ctx0" brushRef="#br0" timeOffset="100672">21258 12402 0,'0'-24'16,"0"48"62,0 1-62,0 0-16,0 0 15,0 0-15,0 74 16,24 50 0,-24-25-1,0-50-15</inkml:trace>
  <inkml:trace contextRef="#ctx0" brushRef="#br0" timeOffset="101003.99">21878 12303 0,'0'25'47,"0"0"-32,0 0 1,0-1-16,0 1 0,0 25 16,25 123-1,-1 100 1</inkml:trace>
  <inkml:trace contextRef="#ctx0" brushRef="#br0" timeOffset="108535">12427 9847 0,'0'-24'16,"-25"-1"15,25 0-31,-24 25 0,24-25 15,-50 0 1,25-24 0,-49 24-1,-1 0 1,50 25-16,-74-25 16,74 25-16,-74 25 15,-25 0 1,50 0-1,49 0 1,-49 49 0,49-49-16,-25 24 15,-24 75 1,24 1 0,25-26-1,25-25 1,0 25-1,25 25 1,0-49 0,49 24-1,-24-49 1,0-1 0,-26-49-16,51 50 15,-50-50-15,49 25 16,0-1-1,75 1 17,-50-50-17,-74 25-15,50 0 16,-50-24-16,74 24 16,-74-25-16,49 0 15,-49 25-15,24-25 16,51-74-1,-51-25 1,-49 99-16,25-99 16,-25 75-16,0-51 15,-50-73 1,1 49 0,-75 0-1</inkml:trace>
  <inkml:trace contextRef="#ctx0" brushRef="#br1" timeOffset="-141485.74">6499 13271 0,'0'0'0,"-25"0"31,50 0 47,0 0-78,24 24 0,26 1 16,222 0-1,-49 0 1,-49-50 0,49 25-1,-99 0 1,-100 0-16,75 0 16,-99 0-16,74 0 15,-49 0 1,24 0-1,-49 0 17,0 25-17,0-25 1,24 0-16</inkml:trace>
  <inkml:trace contextRef="#ctx0" brushRef="#br1" timeOffset="-139452.75">17661 9624 0,'0'-25'16,"0"50"93,0 0-93,0 0-16,0 0 0,0 74 15,25 50 1,-25-50-1,0-25 17,0 26-17,25-26 1,-25-24 0,0-26-1,0 26 1</inkml:trace>
  <inkml:trace contextRef="#ctx0" brushRef="#br1" timeOffset="-138630.75">18231 9773 0,'0'0'16,"0"-25"-1,0 0 1,-24 25-1,24-24 1,-25 48 31,0-24-31,0 0-16,0 25 15,-24 25 1,24-50-16,0 49 15,0-24-15,1 50 16,-1-1 0,25 50-1,25-49 1,-25-26 0,24-24-16,1 25 31,0-50-31,-25 24 0,74 26 15,1-25 17,-26-25-17,51-50 1,-26 1 0,-24-51-1,-50 26 1,-50-75-1,0 50 1,-49 0 0,50 24-16</inkml:trace>
  <inkml:trace contextRef="#ctx0" brushRef="#br1" timeOffset="-128567.73">6300 12601 0,'25'0'63,"0"0"-32,0 0-16,0 0-15,-25-25 0,124 25 16,74-50 15,1 1-15,73-26 0,-148 26-1,124-1 1,-124 25-1,-99 25-15,50 0 16,-51 0-16,1 0 16,0 0-1,0 0 1,0 0 15,-1 0-15,26 0-16</inkml:trace>
  <inkml:trace contextRef="#ctx0" brushRef="#br1" timeOffset="-127053.73">21803 9723 0,'0'-24'16,"0"-1"30,0 0-30,-24 25 0,24-25-1,-25 0-15,0 1 16,0 24 0,-25 0-1,1 0 1,-26 0-1,1 49 1,49 26 0,-24-1-1,24 25 1,0-24 0,25-1-1,0-24 1,0-1-1,25-24 1,0 0-16,-1 0 16,-24 0-1,50-1 1,24 1 0,1 0-1,49-25 1,0-25-1,-50 0 1,-49-24 0,0-26-1,-25-49 1,-25 25 0,0 0-1,1 0 1,-26 49-1</inkml:trace>
  <inkml:trace contextRef="#ctx0" brushRef="#br1" timeOffset="-126536.73">22349 9500 0,'0'0'0,"0"25"31,0 0 16,0 0-31,0-1-16,0 1 16,0 25-16,-25 99 15,25-25 1,0 25-1,25-25 1</inkml:trace>
  <inkml:trace contextRef="#ctx0" brushRef="#br1" timeOffset="-94291.73">21679 9302 0,'0'0'16,"-25"-25"-16,25 0 16,-24 75 15,24 24 0,0-49-31,-25 124 16,50 49-1,-25-24 1,24 0 0,-24-75-1,0-25 1,-24-49-1,24-75 1</inkml:trace>
  <inkml:trace contextRef="#ctx0" brushRef="#br1" timeOffset="-94041.73">21704 9475 0,'0'0'0,"0"-24"0,0-1 16,0 0-1,-25 25 1,25 25 15,-25-25-31,1 99 16,-1 25 0,0 99-1,50-74 1,-25-99-16,0 99 15,0-125-15,25 125 16</inkml:trace>
  <inkml:trace contextRef="#ctx0" brushRef="#br1" timeOffset="-93308.74">22349 9674 0,'0'0'0,"0"-25"15,0 0-15,0 0 16,0 1-1,-25 24 1,25-50 0,-25 50-1,25-25 1,-49 50 0,-1 0-1,-24 24 1,74-24-16,-50 50 15,25-51-15,1 51 16,-1 74 0,25-25-1,49-50 1,26 1 0,-1-26-1,75-49 16,-25-25-15,0-24 0,-74-1-1,-26-49 1,-48-50 0,-26 25-1,-49-25 1,-50 75-1</inkml:trace>
  <inkml:trace contextRef="#ctx0" brushRef="#br1" timeOffset="-91458.73">22523 9624 0,'-25'0'16,"25"-25"-16,-25 50 47,0-25-47,25 25 16,-99 49-1,-25 50 1,50-24-1,24 24 1,25 25 15,50-125-31,49 1 16,-24-74 0,24-100-1</inkml:trace>
  <inkml:trace contextRef="#ctx0" brushRef="#br1" timeOffset="-83309.73">17884 11212 0,'0'-25'16,"0"0"46,25 25-30,-25 25-1,0 0 16,-25 0-47,25-1 15,0 1-15,0 50 32,0 24-17,-25-25 1,25 1 0,0-26-1,0 1 1,0-25-1,0-1 1,0 1 0,0 0-1,25-50 173,-25 0-173,0 1 1,0-1-16,25 0 16,-25-49-1,0 24 1,25 0 0,-25-24-1,0 49-15,0-24 16,0 24-1,0 0-15,0-25 32,0 26-17,0-1 1,0 0 15,-25 25 16,25 25 47,0 0-79,0-1-15,0 1 16,0 0-16,0 25 16,-25 24-1,25-49-15,0 74 16,0-74-16,25 49 16,-25 1-1,0-26 1,25 1-16</inkml:trace>
  <inkml:trace contextRef="#ctx0" brushRef="#br1" timeOffset="-81109.73">22448 11038 0,'0'25'63,"0"0"-16,0-1-47,0 1 15,0 0 1,0 0-16,0 74 15,0-24 1,0-26 0,0-24-16,0 49 15,25-74-15,-25 25 0,0 0 16,0 0 0,0 24-1,0-24 1,25-25 15,-25 25-15,0-50-1,0 0 1,0-24 0,0-26-1,0 26 1,0-26-1,0-24 1,0 50 0,-25-26-1,25 25 1,0 1 0,0 24-1,0 50 48,0 0-63,0-1 15,0 1 1,0 75-16</inkml:trace>
  <inkml:trace contextRef="#ctx0" brushRef="#br1" timeOffset="-79060.73">22523 12080 0,'0'0'16,"0"25"46,0-1-46,0 1-16,0 0 0,0 0 15,0 25-15,0-26 16,0 76 0,0-76-16,0 51 15,24 49 1,-24 0 0,0-75-1,0 26 1,0-50-1,0-50 48,0 0-47,0 0-16,0 0 15,0 1-15,0-100 16,0 49-1,0 50-15,0-74 32,0 74-32,0 1 0,0-26 15,0 0 1,-24 1 0,24 24-1,-25 50 1</inkml:trace>
  <inkml:trace contextRef="#ctx0" brushRef="#br1" timeOffset="-72010.73">22696 9153 0,'0'0'0,"-25"0"16,25-25-1,25 25 32,0 0-31,-25-25-16,50 25 16,49-24-1,25 24 1,-74 0-1,-26 0 1,-24 24 15,0 1 1,0 0-17,0 0 1,0 24-1,0 26 1,25-26 0,-25 26-1,0 24 1,0-25 0,25 1-1,-25-50-15,0 49 16,0-49-16,0 0 15,25 24-15,-25 50 32,0 1-17,0-26 1,0 25 0,-25 1-1,25-26 1,0 0-1,-25-49-15,25 25 16,0-25-16,0 24 16,-25 26-1,25-26 1,0 50 0,-24 1-1,24 24 1,0-25-1,0-74-15,0 49 16,0-49 0,-25 74-1,25-49 1,0 24 0,0-49-16,0 25 15,0-26-15,25 26 16,-25 24-1,0 1 1,0-1 0,0 1-1,0 24 1,0-25 0,0 1-1,-25-50 1,25 49-1,0-49-15,0 0 16,0 99 0,-25-75-1,25 26 1,0-1 0,0 0-1,-25-24 1,25-25-1,0 24 1,0 1 0,-25 0-1,25-26 1,0 1 0,0 0-1,-24 0 1,24 24-1,0-24 1,-25 0 15,0 25-15,0-25 0,0-25-1,-49 24 1,-1-24-1,-49 0 1,25-24 0,-124-101-1</inkml:trace>
  <inkml:trace contextRef="#ctx0" brushRef="#br1" timeOffset="-65395.73">23688 9525 0,'0'-25'31,"25"25"0,-25 25 48,0 0-79,0 0 0,0-1 0,-25 76 15,25 24 1,0-50-1,25-24 1,-25-26 0</inkml:trace>
  <inkml:trace contextRef="#ctx0" brushRef="#br1" timeOffset="-64695.73">24284 9575 0,'0'-25'0,"25"25"0,-50 0 16,25-25-1,0 0 1,-25 0 0,0 1-1,0 24 1,-24 0 0,-26 0-1,26 24 1,-1 1-1,1 50 1,49-1 0,0 25 15,24 0-15,51-24-1,-1-50 1,50-1-1,-25-48 1,-49-26 0,-50-24-1,-25-50 1,-24 24 0,-1 51-1,-49-26 1</inkml:trace>
  <inkml:trace contextRef="#ctx0" brushRef="#br1" timeOffset="-60996.74">23986 10914 0,'0'0'15,"0"-25"-15,0 0 32,0 1-1,0 48-15,0 1 15,0 0-16,-25 49 1,25 1 0,0 49-1,0-74-15,0 24 16,0-49-16,0 24 16,0 26-1,0-50 1,25-1-1,-25 1 1,0-50 31,0 1-31,0-1-1,0-50 1,25 1-1,-25 49-15,0-74 16,25 74-16,-25-25 16,25-49-1,-25 25 1,0-1 0,0 26-1,0 24 1,0 0-1,0 50 32,0 0-15,-25 0-17,25 24 1,0 26-1,0 49 1,0 0 0,0-75-1,0 75-15</inkml:trace>
  <inkml:trace contextRef="#ctx0" brushRef="#br1" timeOffset="-48097.74">15478 14139 0,'0'0'16,"0"24"-1,-25-24 1,25 25 47,0 0-63,0 0 15,0 49 1,0 26-1,0-51 1,0-24-16,25 0 16,-25 0-16,0-1 31,25 1-15,-25 0-1,25-25 1,0 0-1,-1 25 1,1-25 0,25 0-1,-50 25-15,49-25 16,-24 0-16,25 0 16,-1 0-1,51 0 1,-26-25-1,0 25 1,-24 0 0,24 0-1,26 0 1,-26 0 15,1 0-15,24 25-1,-25-25 1,25 0 0,-24 0-1,24 0 1,-49 0 15,74 0-15,-50 0-16,-24 0 15,24 0 1,25 0 0,-24 0-1,-1 24 17,25-24-17,-24 25 1,-1-25-1,1 0 1,-1 0 0,0 0-1,26-25 1,-51 25 0,-24 0-16,25 0 15,-26 0-15,1 0 16,0 0-1,25-24 1,-26 24 15,-24-25-15,25 25-16,0-25 31,0 0-15,-25 0-1,25 1 1,-1-1 0,-24 0-1,25 0 1,-50 0 0,25 1-1,0-26 1,-24 0-1,-1 25 1,25-24 0,-25 24-1,25 0 17,-25 25-32</inkml:trace>
  <inkml:trace contextRef="#ctx0" brushRef="#br1" timeOffset="-47097.73">18876 14684 0,'25'0'63,"-25"25"-63,50 25 15,-50-25-15,25 24 16,-1 1 0,-24-25-16,0 24 15,0-24 1,-24-25 0,-1 25-16,-25 0 15</inkml:trace>
  <inkml:trace contextRef="#ctx0" brushRef="#br1" timeOffset="-46514.73">19298 14833 0,'25'0'78,"0"0"-78,-1 0 15,1 0-15,0 0 0,49 0 16,75 25 0,0 0-1,0-25 1,-25 25 0,-25-25 15,-49 0-16,-75 0 32</inkml:trace>
  <inkml:trace contextRef="#ctx0" brushRef="#br1" timeOffset="-45914.74">19720 14139 0,'0'0'0,"0"-25"31,0 0-15,0 0-1,-25 0 32,25 50-16,0 0 1,25 0-17,-25 0 1,0 24-1,0 1-15,74 198 16</inkml:trace>
  <inkml:trace contextRef="#ctx0" brushRef="#br1" timeOffset="-43081.73">15776 15949 0,'0'0'0,"0"25"47,0 0-16,0 0-15,0 0-1,0-1-15,25 26 16,-25 0 0,24-1-1,1 1 1,25-1-1,-25-24 1,-1-25 0,1 25-1,25-25 1,-1 0 0,1 0 15,0 0-16,24 0 1,-24 0 0,24 0-1,1 0 1,49 0 0,-25 0-1,-25 0 1,25 0-1,-24 0 1,24 0 0,-25 0-1,26 0 1,-51 0 0,50 25 15,-24-50-16,-1 25 1,-24 0 0,0 0-1,-26 0 1,26 0 0,-25-25-1,0 0 1,-1 1-1,-24-26 1,0 25-16,0-49 16,0 49-16,0-25 15,0-74 1,-24 75 0</inkml:trace>
  <inkml:trace contextRef="#ctx0" brushRef="#br1" timeOffset="-42598.73">18083 16446 0,'0'24'16,"24"-24"-1,-24 25 1,0 0 0,0 0-16,25 0 15,-50 24 1,1 1 0</inkml:trace>
  <inkml:trace contextRef="#ctx0" brushRef="#br1" timeOffset="-42164.74">18479 16446 0,'0'0'0,"-24"0"0,48 0 47,1 0-32,0 0 1,25 0 0,49-25-1,50 25 1,-50 0-1,25 25 1</inkml:trace>
  <inkml:trace contextRef="#ctx0" brushRef="#br1" timeOffset="-41765.74">19348 16520 0,'-25'0'16,"50"0"15,-25 25-15,24-25-1,-24 25-15,25-25 16,-25 49-1,25-24 1,-50 25 0,-24-26-16</inkml:trace>
  <inkml:trace contextRef="#ctx0" brushRef="#br1" timeOffset="-41275.73">19745 16470 0,'0'-24'62,"24"24"-46,1 0-1,0 0-15,0 0 16,24 0-16,26 0 16,-50 0-16,74 0 15,-74 0-15,74-25 16,-25 25 0,1 0 15</inkml:trace>
  <inkml:trace contextRef="#ctx0" brushRef="#br1" timeOffset="-38965.73">19993 15776 0,'0'-25'16,"0"0"62,0 0-63,-25 25-15,25-24 16,-25 24-16,0-25 16,0 0-1,1 25 1,-1 0 0,0 0 15,0 0-16,-24 25 1,24 0 0,0-1-1,0 26 1,25-25 0,0 0-16,-25-1 15,25 1-15,0 0 16,0 0-1,0 24 1,0-24 0,25 0-16,-25 0 15,0 0 1,25-25-16,-25 24 16,50 1 15,-26 0-16,1-25 1,25 25 0,-1 0-1,-24-25 1,25 24 0,-25-48-1,-1 24 1,1-25-1,0 0 1,0 0 0,-25-24-1,25 24 1,-25 0-16,0 0 16,0 0-16,-25-24 31,25-1-16,-25 1 1,0-1 0,0 50-1,1-25 1,-26 0 0,25 50-16</inkml:trace>
  <inkml:trace contextRef="#ctx0" brushRef="#br1" timeOffset="-36114.74">18604 15701 0,'0'25'31,"0"0"48,24-25-79,-24 25 0,0 0 15,25-1-15,-25 26 16,25 24-1,0 26 1,-25-26 0,0-24-1,0-26 17,0 1-1,25-25-16,-25 25 1,-25-50 15,25-24-15,0 24-16,-25-74 16,25 74-16,-25-50 15,25 1 1,-25 24-1,25 26 32,0-1-47,-24 0 16,24 0 0,0 75 93,24-25-109,-24-1 0,0 51 16,50 123 15,-50-148-31,0-25 15,0-1 1,25 1 0,-25-50-1,0 1 1,-25-1 0,25-74 15,0-1-16,-25 1 1,25 50 0,0 24-16,-25 0 15,25 0-15,0 0 16,0 50 46,0 0-46,25-25-16,-25 50 16,25 24-1,-25 50 1,25-50 0,0 1 15,-25-50-16,0-1 1,0-48 0,0-1-1,-25-25 1,25-49 0,-25 0-1,25 24 1,0 26-1,-25 49 1,25 25 15,0-1-15,0 150-16</inkml:trace>
  <inkml:trace contextRef="#ctx0" brushRef="#br1" timeOffset="-33149.73">16098 12105 0,'25'24'32,"0"-24"-17,0 0 1,-25 25-16,49-25 15,1 0-15,99 25 16,148-25 0,75 25-1,-49-25 1,123 25 0,-272-25-1,-50 25 1,-99-25-16,0 24 15,-1-24 17</inkml:trace>
  <inkml:trace contextRef="#ctx0" brushRef="#br1" timeOffset="-32450.73">20985 13320 0,'0'0'0,"25"-25"31,-1 25-15,1 0-1,50 0-15,98 25 31,26 0-15,148 25 0,-74-26-1,-50-24 1,25-24 0,-124 24-1,-99-50-15</inkml:trace>
  <inkml:trace contextRef="#ctx0" brushRef="#br1" timeOffset="-31966.74">21109 11807 0,'0'-25'47,"25"25"-47,-1 0 15,1 0-15,25 0 16,123 25 0,-49 0-1,75 0 1,-50-25 0,74 74-1</inkml:trace>
  <inkml:trace contextRef="#ctx0" brushRef="#br1" timeOffset="-26884.73">16197 14015 0,'-24'0'0,"24"-25"16,-25 25 31,25-25-47,25 25 15,-1 0 17,-24 25-17,25 0 1,0-1 0,-25 1-1,25 0 1,0 25-1,-1 24 1,1-49 0,-25-50 77,0-25-93,0 26 32,0-26-32,25 25 31,-25 0-31,25-24 16,0 24-1,0 25 1,-1 25-1,-24 0 1,75 123 0,-26-24-1</inkml:trace>
  <inkml:trace contextRef="#ctx0" brushRef="#br1" timeOffset="-26484.73">16842 14114 0,'0'25'94,"25"-25"-94,0 0 15,0 0-15,0 24 16,74-24 0,-74-24-1,-1 24 1,76 0 0</inkml:trace>
  <inkml:trace contextRef="#ctx0" brushRef="#br1" timeOffset="-26116.73">17438 13791 0,'0'0'0,"0"-24"31,0 48 32,0 1-48,0 0 1,0 0 0,0 99-1,24 74 1</inkml:trace>
  <inkml:trace contextRef="#ctx0" brushRef="#br1" timeOffset="-21801.73">16098 15652 0,'0'25'0,"0"-50"0,0 25 15,-25 0-15,50 0 31,-25-25-31,25 50 79,0 0-64,0-1-15,24 26 16,26 49-1,-75-74 1,0 0 0,24 0 15,-24-1-31,0 1 16,0 0 15,-24-50-16,24 0 1,0-24 0,0 24-1,0 0 1,0 0 0,0 1-1,0-26 1,24 25-1,-24 0 1,25 25 0,0-24-1,-25 48 1,50 26 0,-50-25 15,49 74-16,-24 25-15</inkml:trace>
  <inkml:trace contextRef="#ctx0" brushRef="#br1" timeOffset="-21351.73">16743 15850 0,'0'-25'63,"25"25"-1,0 0-62,0 0 16,-1 0-16,51 0 15,-26-24 1,1 48 0</inkml:trace>
  <inkml:trace contextRef="#ctx0" brushRef="#br1" timeOffset="-20850.73">17115 15627 0,'0'-25'32,"-25"25"-32,25-25 15,0 1 1,25 24 31,0 0-32,0 24 17,-25 1-17,0 0-15,0 124 16,-25 24-1,25-98 1,25-75 0,0-25-1,49 25 1,-74-25-16,149 25 16</inkml:trace>
  <inkml:trace contextRef="#ctx0" brushRef="#br1" timeOffset="-16735.73">21183 14213 0,'-25'0'15,"25"-25"-15,0 0 31,-24 25-15,24-24 15,24 24-31,1 0 32,-25-25-17,25 25-15,25 25 16,-26-25-16,1 24 15,25 1 1,-25 50 0,-1-1-1,-24 1 1,-24-26 0,-26 1-1,0-25 1,1-25-1,-1 0 17,50-25-17,-25 25-15,25-50 16,0 25-16,25-24 16,0-1-1,25 0 1,-1 26-1,1-1 1,-25 25 0,-1 0-1,-24 49 1,25 1 0,-25 25 15,25-1-16,-25-24-15,50-26 32,24-24-17,0-24 1,-49 24-16,50-50 0</inkml:trace>
  <inkml:trace contextRef="#ctx0" brushRef="#br1" timeOffset="-16201.74">21754 14287 0,'0'0'0,"25"0"16,-1 25 31,-24 0-31,25 0-16,-25 0 15,25 49 1,-25-24-1,0-25 1,0-50 15,-25 0-15,25-49 0,25-1 15,0 25-31,0 26 15,24 24 17,26 24-17,-51 51 1,1-1 0,0-24-1,-25-25-15,0 0 16,0-1-16</inkml:trace>
  <inkml:trace contextRef="#ctx0" brushRef="#br1" timeOffset="-15868.75">22275 14486 0,'0'-25'47,"24"25"-32,1 0 1,0 0-1,0 25 1,0-25-16,49-25 16,-49 25-1,0 0-15,49 0 16</inkml:trace>
  <inkml:trace contextRef="#ctx0" brushRef="#br1" timeOffset="-15452.74">22895 14139 0,'0'-25'0,"-25"25"63,25 25-48,25-25 1,-25 24 0,0 26-1,25 74 1,-1-25 0,1-49-1,25 24-15</inkml:trace>
  <inkml:trace contextRef="#ctx0" brushRef="#br1" timeOffset="-14202.74">21406 15776 0,'0'0'0,"0"-25"47,-24 25-47,24-25 47,24 25-16,-24-25-31,25 25 0,25 0 16,74 25-1,-50 25 1,1 49 0,-50-25-1,-25 26 1,-25-1-1,-25-50 17,-24 1-17,49-50-15,-25 0 16,25 0 15,1-50-15,24-74-1,24 0 1,26 50-16,0 0 16,-26 49-16,1 0 15,0 25 1,0 0 0,0 25-1,0 24 1,-1 51-1,-24-1 17,25 0-17,0-25 1,25-24 0,-1-25-1,26-25-15</inkml:trace>
  <inkml:trace contextRef="#ctx0" brushRef="#br1" timeOffset="-13397.74">22151 16197 0,'24'0'31,"-24"-24"-15,25 24 0,-25 24-1,25-24-15,0 0 0,-25 25 16,25 0-16,-1 25 15,-24-26-15,25 51 16,-25-1 0,0-49-1,0 0 1,0-50 0,-25 0-1,1-49 1,24 24-1,24-24 17,-24 24-17,50 1 1,-25 49 0,24 24-1,-24 51 1,0-1-1,-25 1 1,0-50-16,0 24 16,0-24-16</inkml:trace>
  <inkml:trace contextRef="#ctx0" brushRef="#br1" timeOffset="-12985.75">22671 16421 0,'0'-25'16,"25"25"46,0 0-46,0 0-16,0 0 15,49 0-15,25 0 32,-24 0-17,-26 0 1,-73 0-16</inkml:trace>
  <inkml:trace contextRef="#ctx0" brushRef="#br1" timeOffset="-12416.75">23242 16123 0,'0'-25'16,"0"0"15,0 1-15,25 24-16,0-25 15,99 25 1,-124 25-16,49 24 16,-24-49-16,-25 75 15,0-51-15,-25 76 16,25-76-16,-25 1 15,-24 25-15,-50 24 32,49-24-17,75-50 1,0 0 0,24-25-1,26 0 1,24 1-1,25-1-15</inkml:trace>
  <inkml:trace contextRef="#ctx0" brushRef="#br1" timeOffset="-5103.73">9847 4043 0,'-24'0'31,"24"25"32,-25 0-47,25 0-16,0-1 0,0 125 15,0 25 1,0-25-1,25-25 1,-1 0 15,-24-25-15,0-49 0,0-26-1,0 1 1,25 0-1,0 0 1,25 24 0,-1-24-1,1 0 1,24 0 0,26 0-1,-1-25 1,74 24-1,-49-24 1,-99 0-16,74-24 31,-49 24-31,-25 0 0,74 0 16,50 0 0,-25 24-1,50-24 1,-26 0-1,-24 0 1,0 0 0,-49 0-1,198-24 1,-149 24 0,49 0-1,-24 0 1,0 24-1,-50-24 1,25 0 15,0 25-15,-25-25 0,1 25-1,-1-25 1,-25 0-1,1 0 1,-50 0-16,99 0 16,-100 0-16,51 0 15,-1 0 1,-24 0 0,-25-25-1,-25 0 1,0 1-1,0-26 1,0 0 0,0 26-1,0-51 1,0 50-16,0-74 16,0-50-1,0 0 1,24 25-1,-24 0 1,0 25 0,-24 25-1,24 24 1,0 25-16,0-24 16,0 24-16,0 0 31,-25 25-16,25-25-15,-25 25 47,0 0-31,0 0 0,-24 0-1,-26 0 1,-49 0-1,-49 0 1,148 0-16,-149-24 16,125 24-16,-51 0 15,-98 0 1,49 0 0,0 0-1,-49 24 1,-1 1-1,26-25 1,123 0 0,-123 0-16,148 0 15,-124-25 1,25 25 0,-25 0-1,-49-24 1,24-1-1,124 25-15,-123-25 16,123 25-16,-99-25 16,25 0-1,25 25 1,74 0-16,-99 50 16</inkml:trace>
  <inkml:trace contextRef="#ctx0" brushRef="#br1" timeOffset="11678.26">1463 15503 0,'0'-25'125,"25"25"-94,-25-25-15,25 1-1,-25-1 1,25 0 0,0 0-1,24 25 1,1 0 0,0 0-1,-1 50 1,1-25-1,-25 24 17,-1-24-32,-24 25 15,0 24 1,0-24 15,-24 24-15,-1-49-1,-25 24 1,1 26 0,24-50-1,-25-1 1,0-24 0,26 0-1,-1-49 1,0-26-1,25 26 1,0 24 0,25 0-1,0-24 17,24 24-17,1-25 1,-25 25-1,24 25 1,-24-24 0,-25 48-1,25-24 1,-25 25 0,25-25-16,-25 25 15,0 0-15,0 24 16,0-24-1,0 0 17,0 0-32,0 24 15,0-24 1,0 25 15,0-25-15,0-1-1,25 1 1,-1 0 0,1 0-1,25-25 1,-1-25 0,-49-25-1,50-24 1</inkml:trace>
  <inkml:trace contextRef="#ctx0" brushRef="#br1" timeOffset="15177.27">2232 15974 0,'0'0'0,"-24"0"0,24-25 47,0 1-16,24 24 16,1 24-31,0-24-16,0 25 0,0-25 15,-1 50 1,26 24 0,-50 1-1,0-26 1,0 1 0,-25-50-1,25-25 1,-25 0-1,1 0-15,24 1 16,0-1 0,0 0-16,24-99 31,1 124-31,-25-25 16,25 25-1,0 0 1,0 0-1,-1 50 1,1-1 0,25 51-1,-25-51 1,-25-24-16,0 25 16,0-26-16,0 1 15,0 0-15</inkml:trace>
  <inkml:trace contextRef="#ctx0" brushRef="#br1" timeOffset="15563.26">2927 15776 0,'0'0'16,"0"-25"-16,0 50 0,25-25 0,-25-25 31,25 25 0,-1 0-31,1 0 16,50-25 15,-1 25-15,-49 0-16,49 0 0</inkml:trace>
  <inkml:trace contextRef="#ctx0" brushRef="#br1" timeOffset="15777.27">3076 15999 0,'0'0'0,"25"0"47,-1 0-32,1 0 1,0-25 0,124 25-16</inkml:trace>
  <inkml:trace contextRef="#ctx0" brushRef="#br1" timeOffset="16564.27">3646 15627 0,'0'-25'32,"0"0"-17,0 1 1,25 24-16,-25-25 16,25 25-16,25-25 15,24 25 1,0 25-1,-24 49 1,-25 1 0,-25-1-1,-25 25 17,-49 0-17,49-49 1,0-50-1,0-50 1,50-24 0,0 0-1,24-26 1,-24 51 0,0 49-1,-25 25 1,0 24-1,0-24-15,25 0 16,-25 0 0,0-1-16,0 1 15,25 25-15,-25-25 0,49 24 16,1-49 0,-25 0-1,24 0 1,-24-25-16,74-49 0</inkml:trace>
  <inkml:trace contextRef="#ctx0" brushRef="#br1" timeOffset="17077.27">4316 15825 0,'0'25'0,"-25"-25"16,50 0-1,-25 25 1,25-25-1,0 25 1,24 49 0,-24 1-1,0-1 1,-25-24 0,-25-50-1,0-50 1,0-24-1,25-50 1,25 124 0,0-75-16,0 50 15,0 25-15,24 0 16,1 50 0,-1 49 15,-24 0-16,-25 50-15</inkml:trace>
  <inkml:trace contextRef="#ctx0" brushRef="#br1" timeOffset="17410.27">4862 15974 0,'0'25'0,"0"-50"31,25 25-31,-1 0 31,1 0-31,-25-25 16,75 25-1,-1-49 1,-24 24 0,-26 50-1</inkml:trace>
  <inkml:trace contextRef="#ctx0" brushRef="#br1" timeOffset="17726.27">5259 15677 0,'0'-25'16,"0"50"15,24-25 0,-24 49 0,25-24-31,25 173 16,-1-98 0</inkml:trace>
  <inkml:trace contextRef="#ctx0" brushRef="#br1" timeOffset="18078.26">5730 15677 0,'-25'0'0,"25"24"47,25-48-15,0-1-32,49 0 0,75 0 31,-25 0-16,25 1 1</inkml:trace>
  <inkml:trace contextRef="#ctx0" brushRef="#br1" timeOffset="18343.27">5879 15379 0,'0'0'0,"25"0"47,-25 25-47,0 0 15,24-1-15,-24 1 16,25 50-1,25 24 1,49 25-16</inkml:trace>
  <inkml:trace contextRef="#ctx0" brushRef="#br1" timeOffset="19026.27">6499 15280 0,'-25'0'0,"25"-25"47,25 25-47,0-25 16,-1 25-1,1 0-15,50 0 16,-1 25 0,0 49-1,-49-24 17,-50 74-17,-24-50 1,-1-24-1,1-50 1,24-25 0,25 0-16,0-49 15,0 49-15,25-49 16,24 24 0,1 25-1,-25 25 1,24 50-1,-49-25-15,25 74 32,-25-74-32,25 0 0,0 24 15,0-49 1,-1 0-16,76-25 16</inkml:trace>
  <inkml:trace contextRef="#ctx0" brushRef="#br1" timeOffset="19563.26">7193 15528 0,'0'-25'16,"-24"25"-16,48 0 47,-24 25-16,25-25-31,-25 25 15,50 49 1,-25 0 0,-1-49-1,-24 0 1,0-50 15,-24 25-31,24-74 16,0-25-1,0 74 1,24 0 0,26 0-1,24 75 1,-24-1 0,0 26 15,-26 49-31</inkml:trace>
  <inkml:trace contextRef="#ctx0" brushRef="#br1" timeOffset="19993.27">7789 15553 0,'0'24'15,"0"-48"-15,24 24 47,-24-25-47,25 25 31,0 0-31,0 0 16,0 0-16,24-25 16,1 25-1,49-25 1,0 0-1,-74 1 17,-25 48-32,-49 1 15</inkml:trace>
  <inkml:trace contextRef="#ctx0" brushRef="#br1" timeOffset="20526.27">8359 15280 0,'0'0'0,"0"-25"15,-25 25-15,25-25 32,25 0-17,0-24 1,0 49-16,24 0 15,-24 0-15,25 24 16,49 76 0,-74-26-1,-50 75 1,-74-50 0,49-49-1,50-25 1,25-50-1,49-25 1,50 25 0,25 1-1,-25 24 1,0 49 0</inkml:trace>
  <inkml:trace contextRef="#ctx0" brushRef="#br1" timeOffset="21309.27">918 15354 0,'0'0'0,"-25"0"47,25 25-47,0 0 16,0 24-1,25 51 1,24 73-1,51 75 1,-26 0 0,25-24-1,-24-51 17,-26-49-32,-24-49 31,-25-26-31</inkml:trace>
  <inkml:trace contextRef="#ctx0" brushRef="#br1" timeOffset="23326.27">695 15478 0,'0'0'0,"-25"0"0,25-25 46,25 25-30,-1 0 0,1-24-16,25 24 15,74-25 1,-99 25-16,99-25 16,-75 25-16,1-25 0,123 0 15,175-49 1,-274 49-16,273-49 15,-272 49-15,222-25 16,-48 1 0,-200 49-16,199-25 15,-198 0-15,-1 25 16,199-25-16,0-24 16,50 24 15,-50 0-16,-25 0 1,-173 25-16,173-25 16,-173 1-16,-1 24 0,125-25 15,25 0 1,24 0 0,-174 25-16,150-25 15,-125 25-15,125-49 16,49 24-1,-50 0 1,-49 0 15,99 25-31,-74 0 16,-1-24 0,-148 24-16,149-25 31,-149 25-31,99 0 15,99 0 1,-25-25 0,1 0-1,-50 0 1,-25 1 0,-50 24-1,-24-25 1,24 0-1,-24 0 1,-1 25 0,1-25-1,-50 50 32,0 0 0,0 0-47,25 0 16,-25 24-1,49 100 1,50 99 0,-24-74-1,-1-26 1,-49-98-16,50 99 15,-51-124-15,26 99 16,0-25 0,-26-25-1,1 1 1,-25-26 0,0 1 15,25-25-16,-25 0 1,0-1 0,0 1-1,-25 0 1,25 0 0,-49-25-1,-75 25 1,-50-25-1,-49 0 1,49 24 0,-49 1-1,198-25 1,-99 25 0,99-25-16,-248 50 15,124-26 1,-123 26-1,73 0 1,-74-1 0,50-24-1,-50 25 1,-49-1 0,99 1-1,24-25 1,-49 24-1,50-24 1,-1 0 15,50 0-31,50 0 0,25-25 0,-125 24 16,-49 1 0,25 25 15,74-25-16,-24 24 1,-1-24 0,-25 25-1,51-26 1,-1 1 0,-25-25-1,-24 50 1,98-25-1,-98 49 1,74-49 0,-25 24-1,124-24-15,-49-25 32,49 0-32,-24 0 0,-26 0 31,-49 25-16,-25 49 1</inkml:trace>
</inkml:ink>
</file>

<file path=ppt/ink/ink1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1T19:51:47.182"/>
    </inkml:context>
    <inkml:brush xml:id="br0">
      <inkml:brushProperty name="width" value="0.05292" units="cm"/>
      <inkml:brushProperty name="height" value="0.05292" units="cm"/>
      <inkml:brushProperty name="color" value="#002060"/>
    </inkml:brush>
  </inkml:definitions>
  <inkml:trace contextRef="#ctx0" brushRef="#br0">9599 4341 0,'0'0'0,"-24"0"0,-1 0 47,25-25-47,25 25 15,-25 25 16,24-25-15,26 0 0,74 25-1,124-25 1,-25-25 0,-24 25-1,24-25 1,-74 25-1,-124 0-15,74 0 16,-74 0-16,24 25 16,-24-25-1,-25 25 17,0-1-17</inkml:trace>
  <inkml:trace contextRef="#ctx0" brushRef="#br0" timeOffset="2333.99">19968 3671 0,'25'0'16,"-25"-25"-1,0 50 48,24 0-32,1 0-15,-25 0-16,50 49 15,24 0 1,-74-49-16,25 0 16,0 0 15,0 0 0,-25-1-31,24-24 16,51-24-1,24-26 1,99-74 0,1 25-1,-1-25 16,50 0-15,-148 74 0,-76 25-1,-24 25 1</inkml:trace>
  <inkml:trace contextRef="#ctx0" brushRef="#br0" timeOffset="13632.99">8186 5209 0,'0'0'0,"0"25"16,0 0 47,24-25-48,1 0 1,-25 24-16,50-24 0,49 50 15,-49-50-15,74 25 32,-75-25-32,75 0 15,0 0 1,-74 0-16,49 0 16,-74 0-16,0 0 15,-25 25 1,-25-1-16</inkml:trace>
  <inkml:trace contextRef="#ctx0" brushRef="#br0" timeOffset="14014.99">9500 5432 0,'-25'0'15,"25"-25"48,25 25-63,0 0 15,0 0 1,24 0-16,26 0 16,-1 0-16,75 0 15,-99 0-15,123 25 16</inkml:trace>
  <inkml:trace contextRef="#ctx0" brushRef="#br0" timeOffset="14480.99">11658 5507 0,'0'-25'15,"25"25"17,0 0-1,0 0-16,-1 0-15,76 0 16,48 25 0,1-25-1,-49 0 1,24 24 0</inkml:trace>
  <inkml:trace contextRef="#ctx0" brushRef="#br0" timeOffset="17379.99">21382 5358 0,'0'0'0,"0"-25"15,0 50 17,24-25-1,1 25-31,50-1 16,73 1-1,-98-25-15,173 25 16,-148-25-16,-26 0 15,150 25-15,173 0 32,-50-25-17,-98-25 1,-100 25 0,-75 0-1</inkml:trace>
  <inkml:trace contextRef="#ctx0" brushRef="#br0" timeOffset="34929">9922 8111 0,'0'0'0,"0"-25"0,0 50 31,25-25-15,74 0 0,75 50-1,49-25 1,-149-25-16,25 0 31,-49 0-31,496 24 16,-397 1-16,198-25 15,-298 0-15,224 0 32,-198 0-32,148-25 15,-25 25 1,-98 25-1,-51 0 1,-24 0-16</inkml:trace>
  <inkml:trace contextRef="#ctx0" brushRef="#br0" timeOffset="36261.99">6995 9500 0,'0'0'15,"50"0"-15,-26 25 0,26-25 16,49 0 0,124 0-1,-173 0-15,223 0 16,-174 0-16,199-25 15,99 0 1,-50 25 0,99 0-1,-222 25 1,-200-25-16,100 25 16,-99-25-16,25 25 15,-25 24 1</inkml:trace>
  <inkml:trace contextRef="#ctx0" brushRef="#br0" timeOffset="38311">6970 10716 0,'0'0'0,"25"0"15,0 0 17,0 0-17,-1 0 1,1 0-16,124 49 15,124-24 1,-75 0 0,100-25-1,-75 0 1,-173 0 0,-1 0-1,1 0 1,24 0 15,1 0-31,297 0 16</inkml:trace>
  <inkml:trace contextRef="#ctx0" brushRef="#br0" timeOffset="39478.99">13047 7144 0,'0'0'0,"0"-25"0,-25 25 15,1-25 1,-1 25 0,-25-25-1,1 25 1,-1-24 0,-24 48-1,-1 51 1,1 24 15,49-74-15,-25 396-1,100-297-15,74-24 32,-25-51-17,0-74 1,50-49-1,-25-50 1,-49-25 0,-75-24-1,-50 49 1,-99 49 0</inkml:trace>
  <inkml:trace contextRef="#ctx0" brushRef="#br0" timeOffset="40060.99">13122 8136 0,'0'0'0,"-25"-25"0,25 0 15,-25 25-15,0-24 16,-49-1 0,-1 50-1,1 49 1,49-49 0,-74 99-1,74-99-15,25-1 0,-49 76 16,-51 123-1,76 0 1,73-74 0,50-25-1,-74-99-15,149 24 16,-125-49-16,150 0 16,-25-74-1,-100-50 1,-99-99-1,-99 49 1,74 124-16,-272-148 16</inkml:trace>
  <inkml:trace contextRef="#ctx0" brushRef="#br0" timeOffset="40694.99">13221 9500 0,'0'0'15,"0"-25"-15,-25 1 0,25-1 16,-50 0-1,-24-49 1,-25 49 0,-25 25-1,0 49 1,25 26 15,-125 148-15,100-49-16,75 49 15,49-173-15,49 148 16,-49-148-16,124 98 16,50 1-1,49-74 1,-148-75 0,173-25-1,-199 25-15,100-75 16,-124 51-16,74-125 15,-99 99-15,-49-173 16,-51 0 0,-173-100-16</inkml:trace>
  <inkml:trace contextRef="#ctx0" brushRef="#br0" timeOffset="51025.99">6052 12229 0,'0'0'0,"0"-25"0,0 0 31,0 0 0,0 0-15,-24 1-1,-1-26 1,-74 25 0,-1 0-1,-49 25 1,25 50-1,0 24 1,25 51 0,25 73-1,74-24 1,0 24 0,49-24 15,75-75-16,50-25 1,-124-49-16,173-25 16,-173-25-16,173-24 15,-99-75 1,-50 0 0,-74 24-16,-49-24 15,49 75-15,-75-75 16,50 74-16,-198-123 15</inkml:trace>
  <inkml:trace contextRef="#ctx0" brushRef="#br0" timeOffset="52181.99">10393 13097 0,'0'-25'0,"0"50"15,25-25 17,0 0-32,0 0 15,24 25 1,-24-25-16,99 0 15,-74 24-15,148-24 16,75-24 0,124 24-1,-25-25 1,50 0 0,148 25-1,-24-25 1,-125 25-1,51 0 1,-125 25 0,-248-25-16,124 25 15,-74-25 1,174 25-16,-26-25 16,51-25 15,-125 25-16,0 0 1,-198 0-16,124 0 16,-124 0-16,99 25 0</inkml:trace>
  <inkml:trace contextRef="#ctx0" brushRef="#br0" timeOffset="55992.99">7020 14163 0,'-25'0'0,"0"0"47,50 25-16,0-25-15,0 0 0,-1 0-16,1 0 0,124 25 15,25-25 1,49 0-1,-99 0 1,74 25 0,-98-25-1,-26 0 1,25 25 0,-24-25 15,-26 0-16,-24 0-15,0-25 16,0 25-16,-1 0 16,-24 25 31</inkml:trace>
  <inkml:trace contextRef="#ctx0" brushRef="#br0" timeOffset="57152.99">10021 14337 0,'0'-25'16,"-25"25"-16,25 25 47,25-25-47,0 0 15,74 0 1,25 25 0,-74-25-16,148 25 15,-148-25-15,49 0 16,-49 0-16,148 0 15,-148 0-15,-1 0 0,100 0 16,25 0 0,-149 0-16,74 0 15,-74 25 1,-1-25-16,1 0 16,0 0-16,-25 24 46</inkml:trace>
  <inkml:trace contextRef="#ctx0" brushRef="#br0" timeOffset="60794.99">16743 12874 0,'0'-25'0,"-25"25"47,25 25-31,0-1-1,0 1-15,0 0 16,0 25-16,-24 123 16,-1-49-1,25 75 16,0-26-15,0-123-16,0 99 16,0-124-16,25 99 15,-25-50 1,0 0 0,24-49-1,-24 0 1,0 0-16,0 0 31,25-25-15,0 0-1,49 24 1,1-24 0,-50 0-1,49 0 1,-49 25-16,49-25 15,174 25 1,0 0 0,-74 0-1,-124-25-15,123 0 16,-148 25-16,99-25 16,124 24-1,-74 1 1,24-25-1,-49 25 1,25-25 0,-75 0 15,25 0-31,-75 0 16,1 0-1,-50-25 16,25 25-15,0 0 0,-25-25 15,24 25-15,-24-24-1,0-26 1,25-25-1,-25 51-15,25-100 16,-25 99-16,0-74 16,0-125-1,0 1 1,-25 50 0,0-1 15,1 124-16,-1 1 1,25 24 0,0 0-1,-25 25 1,25-25 15,-25 25 16,0 0-31,1 0-1,-76 0 1,1 0 0,-99 0-1,-25 25 1,-75-50 15,50 25-15,198 0-16,-148-25 15,148 25-15,-173-24 16,74 24 0,99 0-16,-148-25 15,148 25-15,-24 0 16,49 0-16,-24 0 15,-1 0-15,0 25 16</inkml:trace>
</inkml:ink>
</file>

<file path=ppt/ink/ink1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1T19:53:11.903"/>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C00000"/>
    </inkml:brush>
  </inkml:definitions>
  <inkml:trace contextRef="#ctx0" brushRef="#br0">18107 1042 0,'-24'-25'0,"24"0"15,-25 25 1,25-25-1,-25 25 17,25 25-1,0 0-15,0 0-16,0 124 15,25-25 1,-25 24-1,25-24 17,-25-24-17,24-1 1,-24-74 0,0 0-16,25-1 15,-25 1-15,0 0 16,25-25-1,-25 25 1,25-25 0,-25 25-1,25-25 1,-1 24 0,26 1-1,24 0 1,-49-25-16,50 0 15,-51 0-15,101 0 16,48 0 0,-49 0 15,0 0-15,-25 0-1,50 0 1,0 0-1,-25 0 1,50 0 0,-50 25-1,-25-25 1,75 0 0,-75 0-1,-74 0-15,49 0 16,-49 25-16,0-25 15,24 0-15,50 0 32,25 0-32,-24 0 31,24 0-31</inkml:trace>
  <inkml:trace contextRef="#ctx0" brushRef="#br0" timeOffset="266.98">21704 1960 0</inkml:trace>
  <inkml:trace contextRef="#ctx0" brushRef="#br0" timeOffset="325.98">21654 1811 0,'0'0'0,"0"-25"15,-24 0-15,24 0 16,-25-24-16</inkml:trace>
  <inkml:trace contextRef="#ctx0" brushRef="#br0" timeOffset="2249.99">18455 1091 0,'0'0'0,"0"-24"0,-25 24 0,25-25 16,-25 0-1,0 0 1,-24 0-1,-1 1 1,25 24 0,0 0 15,50 0-15,0 0-1,74 0 1,100 0-1,98 24 1,-73-24 0,48 0-1,-48 0 1,98 25 0,-74 25-1,-74-50 1,-1 25-1,-24-25 1,50 24 0,-50-24 15,-25 0-15,24-24-1,-48 24 1,-51-25-1,50 25 1,-74 0-16,50-25 16,-51 25-16,26 0 15,25 0 1,-51 0 0,-24 25 46,0 0-46,0-1-1,0 26 1,0 0 0,0 98-1,25-48 1,-25 24-1,-25-25 1,25-25 0,0-49-16,0 50 15,0-51-15,-24 26 16,24 0 0,0-26-1,0 26 1,24-50-1,-24 25 17,-24-25-32,-1 0 47,0 0-16,25-25-31,-50 25 15,1 0 1,-51 0 0,1-25-1,25 25 1,-1 0 0,51-25-16,-26 25 15,25 0-15,-99 25 16,25-25-1,-25 0 1,-25 0 0,50 25-1,-25-25 1</inkml:trace>
  <inkml:trace contextRef="#ctx0" brushRef="#br0" timeOffset="4616.99">19248 1191 0,'0'-25'0,"-24"25"93,24-25-61,0 75-32,0-26 15,0 1 1,0 0-16,24-25 15,1 0 1,0-50 0,-25 1-1,0 24 17,-25 25 14,0 0-14,1 0-17,-1 0 1</inkml:trace>
  <inkml:trace contextRef="#ctx0" brushRef="#br0" timeOffset="5565.99">20216 1191 0,'-25'0'32,"25"-25"-32,-25 0 15,0 25 17,25-25-1,-24 25 0,-1 0-15,25 25-1,25-25 63,-50 0 1,25-25-33,-25 25 1,50 25-47,0-25 16,-25 0 0,0-25 15,-25 25-16</inkml:trace>
  <inkml:trace contextRef="#ctx0" brushRef="#br0" timeOffset="9581.99">2877 1811 0,'0'-25'0,"-24"25"0,24-25 16,0 0-1,0 50 79,0 0-94,0 0 0,-25 24 16,25 51-1,25 24 1,-25-25 0,0-50-1,0 26 1,0-26-1,0-24 1,24 25 0,-24-25-1,25-1 17,0-24-1,0 0-16,49 0 1,1 0 0,-1 0-1,75 0 1,-50 0 0,-49 0-16,49-24 15,-74 24-15,74 0 16,25-25-1,0 25 1,-25-25 0,-24 25-1,24 25 17,0-25-17,50 25 1,-50-25-1,50 0 1,-75-25 0,50 25-1,-49 0 1,24 0 0,-25 0-1,-49 0-15,25 25 16,-25-25-16,49 0 15,-24 0 1,49 0 0,0 0-1,25 0 17,-50 0-17,26 0 1,-51 0-1,26 24 1,-1-24 0,1 0-1,-1 25 1,-24-25 0,-1 0 15,26-25-31,-26 25 15,50 0 1,-24 0 0,-26 0-1,-24 0 17,0-24-17,0 24 1,0 0-1,-25-25 1,24 0 0,-24 0-1,25-24 1,-25-26 0,0 1-1,-25 74-15,25-75 16,0 51-1,-24-26-15,-1 0 16,25-24 0,0 24-1,0 26 17,0-26-17,-25 25 1,25 0-1,-25 25 1,0 0 0,-24 0-1,-50-24 1,-1 24 0,76 0-16,-51 0 15,50 0-15,-49-25 16,-75 25-1,50 0 1,-50 0 0,50-25-1,-25 25 17,0 0-17,-25 0 1,0 0-1,0 0 1,25 25 0,0-25-1,-25 25 1,-24-25 0,24 0-1,25 0 1,25 0-1,74 0-15,-49 0 32,49 0-32,-74 0 0,-50 0 15,49 0 17,76 0-32,-100 24 15,99-24-15,-99 0 16,25 0-1,-1 0 1,26 0 0</inkml:trace>
  <inkml:trace contextRef="#ctx0" brushRef="#br0" timeOffset="11015.99">3721 2232 0,'0'25'94,"0"0"-94,0 0 16,0 0-16,0-1 15,0 26-15,0 24 16,0 26 15,0-26-31,25-24 32,-1-25-32</inkml:trace>
  <inkml:trace contextRef="#ctx0" brushRef="#br0" timeOffset="11598.99">4936 2282 0,'0'0'0,"0"25"63,25-25-47,-25 25-16,0-1 15,0 1 1,0 0-16,0 25 15,0 24 1,25 0 0,0 26-16</inkml:trace>
  <inkml:trace contextRef="#ctx0" brushRef="#br0" timeOffset="12165.99">5953 2232 0,'0'25'78,"0"0"-78,0 0 0,0 0 16,0-1-16,0 76 16,0-26-1,25 75 1</inkml:trace>
  <inkml:trace contextRef="#ctx0" brushRef="#br0" timeOffset="14165.99">11410 2009 0,'-25'-25'78,"1"1"-62,-1-1 0,25 0-16,-25 25 0,25-25 0,-25 0 15,0 1 17,1 48-1,-101 1-16,101-25 1,-26 50 0,25-25 15,-24 24-31,-26 125 16,50 99-1,75-100 1,24-73-1,1-26 17,49-24-32,-25-1 15,-24-49 17,-51 0-32,76 0 15,-76 0-15,51-25 16,-1-24-1,1-50 1,-51-1 0,1-73-1,-50 24 1,-24-25 0,24 125-1,-25-26-15</inkml:trace>
  <inkml:trace contextRef="#ctx0" brushRef="#br0" timeOffset="16065.99">17413 2729 0,'0'-25'0,"0"50"15,25-25 17,-1 0-17,1 0-15,0 0 16,50 0-1,73 24 1,26-24 0,-124 0-16,98 0 15,-123 0-15,25 0 0,74 0 16,25-24 0,-100 24-16,75 0 15,-99 0-15,74 0 16,100 0-1,-100 0 1,50 0 0,-25-25-1,-50 25 17,50 0-17,-74 0-15,74-25 16,-74 25-16,74 0 15,49-25 1,-24 25 0,-50 0-1,0-25 1,-74 25-16,74 0 16,-74 0-16,74 0 15,50-25 1,0 25-1,-25 0 17,25 0-32,-50 0 15,-74 0-15,49-24 16,-49 24 0,50 0-1,-26 0 1,-24 0-16,0 0 15,0 24-15</inkml:trace>
  <inkml:trace contextRef="#ctx0" brushRef="#br0" timeOffset="18198.99">7193 2629 0,'0'-25'0,"-24"25"0,24-24 32,0-26-17,-25 0 17,25 1-17,-50-1 1,1 25-1,-51 50 1,26 25 0,49-25-16,-49 24 15,74-24-15,-75 49 16,1 51 0,24-26-1,25 0 1,25-25-1,0-49-15,25 25 32,0-1-32,0-49 0,24 75 15,26-50 1,24 24 15,-24-24-15,-51-25-16,76 0 15,-76 0-15,51 0 16,49-50 0,-25 1-1,-49-26 1,-26-24 0,-24 0-1,0 0 1,-74-25-1,-75 0 1</inkml:trace>
  <inkml:trace contextRef="#ctx0" brushRef="#br0" timeOffset="43330.99">2530 5928 0,'0'-24'16,"-25"24"15,25-25-15,50 25 62,-25 0-78,-1 25 16,1-25-16,0 0 15,25 0-15,74 0 16,-75 0-16,125 24 16,24 1-1,-49 0 1,174-25-1,-199 0 1,-50 0 0,-49 0 31,0 0 15</inkml:trace>
  <inkml:trace contextRef="#ctx0" brushRef="#br0" timeOffset="46576.99">13643 5308 0,'0'0'0,"0"25"78,0 0-78,0 0 16,0-1-16,0 1 0,-25 50 15,25-51 1,0 26 0,0 0 15,0-1-16,0 1 1,0 49 0,-25 25-1,75-74 1,-1-25 0,26-25-1,-51 0-15,26 24 16,-25-24-16,124 0 15,-25 25 1,-25-25 0,-50 25-16,150-25 15,-149 0-15,98 25 16,26-25 0,-149 0-1,74 0 1,-25-25 15,348 25-15,-50 0-1,-248 0 1,-25 0 0,25 0-1,-49 25 1,-50-25-16,99 25 15,-99-25-15,24 0 16,50 0 0,-24 0-1,-26 0 1,1-25 0,-25 25-1,-25-50 1,25-49-1,-1 0 17,-24-25-17,-24 0 1,24 99-16,0-149 16,0 149-16,0 1 15,0-1-15,0 0 16,-25 0-1,25 50-15,-25-25 16,0 0 0,25 25-16,-74-25 15,49 25-15,-49-25 16,24 24-16,-99-24 16,99 0-16,-123 0 15,123 0-15,-223 0 16,199-24-1,-174 24 1,149-25-16,-571 0 0</inkml:trace>
  <inkml:trace contextRef="#ctx0" brushRef="#br0" timeOffset="47560.99">19298 6052 0,'25'0'31,"0"0"-15,-1 0-16,26 0 0,24 25 15,150-25 1,148-25 0,-273 25-16,323 0 15,-298 0-15,297 0 16,51 25 0,-199 0-1,-50 0 1,-99 24-1</inkml:trace>
  <inkml:trace contextRef="#ctx0" brushRef="#br0" timeOffset="49576.99">5159 6697 0,'25'0'63,"0"25"-63,0-25 16,0 0-16,49 25 15,174 24 1,124-24-1,-49-50 1,-26 1 0,-49-1-1,-198 25-15,99-25 16,-124 25-16,24 0 16,-24 0-1,-25 25 1,0 24 15</inkml:trace>
  <inkml:trace contextRef="#ctx0" brushRef="#br0" timeOffset="51186.99">11832 6722 0</inkml:trace>
  <inkml:trace contextRef="#ctx0" brushRef="#br0" timeOffset="51526.99">11857 6722 0,'24'0'31,"1"0"-31,0 0 16,0 0-16,99 25 15,50-25 1,24-25-1,0 25 17,50 25-17,-148-25 1,123 0 0,-25 0-1,26 0 1,-175 0-16,125 0 15,-125 0-15,26 0 16,198 0 0,-124 0-1,-25 0 1,-75 0-16,50 0 16,-74 0-16,124-25 15</inkml:trace>
  <inkml:trace contextRef="#ctx0" brushRef="#br0" timeOffset="75176">20538 7367 0,'-25'0'16,"50"0"31,-25 25-31,25-25 15,-25 25-31,25-25 15,99 24 1,74 1 0,-24 0-1,99-25 1,-224 0-16,150 25 16,-125-25-16,-24 0 0,99 0 15,74 25 1,-99-25-1,-50 0 1,-24 0 0</inkml:trace>
  <inkml:trace contextRef="#ctx0" brushRef="#br0" timeOffset="78407">7144 7441 0,'0'0'16,"-25"-24"-16,25-1 15,-25 25 1,25-25 0,-49-25-1,24 50-15,-25-24 16,25 24-16,-49 0 16,-50 0-1,49 24 1,-49 1-1,50 50 1,0-1 0,49 0-1,0-24-15,0 49 16,25-74 0,25 99-1,-25-25 1,50-24-1,24 24 1,25-49 0,0-26-1,25 1 1,-24-25 0,-1-49-1,-25 24 1,1-50-1,-50 1 1,-1-50 0,-48 25-1,-1-1 17,25 76-32,-50-100 15,25 99-15,-24-74 0</inkml:trace>
  <inkml:trace contextRef="#ctx0" brushRef="#br0" timeOffset="89871.99">11733 8533 0,'0'0'0,"0"25"15,0-1 1,0 1-1,0 0 1,0 0-16,0 0 31</inkml:trace>
  <inkml:trace contextRef="#ctx0" brushRef="#br0" timeOffset="91722.99">11733 7937 0,'0'25'63,"0"0"-47,0 0-1,0 0-15,0 0 16,0 24-1,24 26 1,-24 24 0,0 0-1,25 0 1,0-49 0,-25-25-16,0 24 15,0-24-15,0 0 16,25 24-1,-25-24 1,0 0 0,0 0-1,25 0 1,-25-1 0,24 1 15,26 0-16,0-25 1,-1 25 0,-24-25-16,25 0 15,-26 0-15,26 0 16,49 0 0,25-25-1,-24 25 1,-76 0-16,51 0 15,-50 0-15,74 0 16,25-25 0,-25 25-1,25 0 1,0 0 0,0 0 15,0 0-16,-74 0-15,49 0 16,-74 0-16,49 0 16,-49 0-16,74 0 15,-74 0-15,25 25 16,-26-25-16,51 0 16,-50 0-16,74 0 15,-74 0-15,49-25 16,-49 25-16,74 0 15,0 0 1,25 0 0,-49 0-1,49 0 1,-50 0 0,1 0 15,-1 0-16,-24 0 1,-1 0 0,1 0-1,-25 0-15,-1-25 16,1 1 0,-25-1-16,0 0 15,0-49 1,0-1-1,25-24 1,-25 0 0,25 0-1,-50-1 1,25 51 0,-25-26 15,0 51-16,1 24 1,24-25 0,-25 25-1,0 0 1,0-25 0,-24 25-1,-51 0 1,26-25-1,-124 25 1,98 0 0,-48-25-1,-26 25 1,50 0 0,-25 0 15,50 0-16,-25 0 1,49-25 0,-73 25-1,73-24 1,-49 24 0,50-25-1,-26 25 1,-24 0-1,100 0-15,-76 0 16,76 0-16,-51 0 16,-74 0-1,25 25 1,-24-25 0,24 0 15,-1 24-16,1-24 1,0 0 0,25 0-1,-25 0-15</inkml:trace>
  <inkml:trace contextRef="#ctx0" brushRef="#br0" timeOffset="113001.99">19621 10592 0,'0'-25'31,"0"0"31,0 50-46,0 0 0,0-1-1,0 1-15,24 99 16,-24 75-1,0-75 1,25 25 0,-25-75 15,0 0-31,25 1 16,-25-50-16,0-1 15,0 1 1,0 0-16,25 0 15,-25 0 17,25-25-1,-25 24-15,24-24-1,1 0 1,0 0-1,0 0 1,24 0 0,26 0-1,-26 0 1,26 0 0,-1 0 15,25 0-31,1 0 15,-26 0 17,25 0-17,-24 0 1,-51 0-16,51 0 16,-50 0-16,24 0 15,-24 25-15,50-25 16,-51 0-16,51 0 15,-1 0 1,1 25 0,-26-25-1,1 0 1,-25 0 0,-1 0-1,1 0 1,-25-25 31,25 25-16,0 0 0,0 0 0,-1 0-31,-24-25 16,50 25 0,-25 0-1,24 0 1,-24-24 0,0 24 15,0 0-16,-25-25 79,0 0-63,0 0-15,0 0 0,0 1-1,0-1-15,0 0 16,25-49 0,-25-26-1,24 1 1,-24 0-1,25 0 17,-25-1-17,0 51 1,0 24-16,0 0 16,0 0-16,0 1 15,-25-1 1,25 0-1,0 0 1,0 0 0,-24 1-1,24-1 1,0 0 31,-25 25-47,0 0 15,0 0 17,-24 0-17,-26 0 1,1 0 0,-75 25-1,124-25-15,-49 0 16,49 0-16,-25 0 15,-98 0 1,48 0 0,76 0-16,-51 0 15,25 0-15,-74 0 16,25-25 0,0 25-1,0 0 1,0 0-1,49 0-15,-49 0 32,74 0-32,0 0 0,-24 0 15,24 0-15,-50 0 16,-49-25-16</inkml:trace>
  <inkml:trace contextRef="#ctx0" brushRef="#br0" timeOffset="121769.99">2977 14684 0,'0'25'93,"0"0"-93,0 0 16,0 0-16,0 49 16,24 75-1,-24-100-15,0 51 16,0-76-16,0 1 0,25 50 15,-25 49 1,0-25 0,25 25-1,-25-50 1,25 1 0,-25-26-1,0 1 1,0 0-1,0-26 1,25 1 15,-25 0-15,0 0 0,0 0-1,24-1 1,1-24-1,0 25 1,49 0 0,-49-25-1,74 0 1,1 25 0,-1-25-1,-25 0 1,50 0-1,-24 0 17,-1 0-17,0 0 1,0 0 0,0 0-1,-74 0-15,74 0 16,-74 0-16,25 0 15,49 0 1,0 0 0,-24 0-1,-1-25 1,-24 25 0,-25-25-1,24 25 1,-24 0-1,0-25 1,0 25 0,-25-24 15,0-1-15,0-25-1,0 25-15,0-24 16,0 24-16,-25-25 15,25-24 1,-25 49-16,25-24 16,0 24-16,-25-50 15,0 26 1,-24-26 0,24 1-1,0 24 1,25 25-1,-25 1 17,25-1-17,-25 0 1,1 0 0,24 0-1,-25 25 1,0 0-1,0-24 1,-99-1 0,25 25-1,-75-25 1,150 25-16,-125 0 16,99 0-16,-123 25 15,-1 0 1,-99-1-1,75 1 1,74 0 0,24-25 15,51 25-15,-26 0-16</inkml:trace>
  <inkml:trace contextRef="#ctx0" brushRef="#br0" timeOffset="125516.99">5358 14908 0,'-25'0'47,"25"24"-32,0 1 17,0 0-32,25 0 15,-25 0 1,0 49-16,0-49 15,25 74-15,-25-74 0,24 74 16,1 0 0,-25-24 15,25-1-15,-25 1-1,25-26 1,0 1-1,-25 24 1,24 1 0,1-51-1,-25 26 1,25-25 0,-25 24-1,25-24 1,-25 0 15,25-25 0,-25 25-15,0 0 0,24-25-1,1 24 1,0-24-1,25 0 1,-1 0 0,1 0-1,49 0 1,-24-24 0,-26 24-1,26-25 1,-1 25-1,0 0 1,1 0 15,-1-25-15,-24 25 0,49 0-1,-74 0-15,24 0 16,-24 0-16,50 0 15,49 0 1,-50 0 0,1 0-1,73 0 1,-98 0 0,49-25-1,0 25 1,1-25-1,-26 25 17,50-24-32,-25 24 31,0-25-15,-24 25-1,-1-25 1,-24 25-1,24 0 1,-24 0 0,0 0-1,-26 0-15,26 0 16,-25 0-16,0 0 16,24 0-1,1 0 1,24 0-1,1 0 1,-51 0-16,51 25 16,-50-25-1,49 0 1,-24 0 0,24 0-1,25 0 1,-49 25-1,-25-25-15,24 0 16,-24 0-16,25 0 16,-25 0-1,49 0 1,-49 0 0,0 0-1,-1 0 1,-24-25 15,25 25-15,0 0 62,0 0-31,-25-25 0,25 25-47,-25-25 93,0 0-77,0 1 0,0-1-1,0 0-15,0 0 0,24 25 0,-24-74 16,0 49-16,0 0 15,0-99 1,-24 0 0,24 50-1,0-1 1,0-24 0,-25 0-1,25 74 1,0-25-1,0 26 1,0-1 15,-25 25 32,0 0-63,0 0 15,-123 25 1,-26-25 0,-99 0-1,99 24 1,-24-24 0,173 0-16,-74-24 15,74 24-15,-74 0 16,-50 0-1,50 0 1,-25 0 0,-25 0 15,50 0-15,0 0-1,74 0-15,-124 0 16,124 0-16,-49 0 15,-100-25 1,75 25 0,-25 0-1,0-25 1,99 25-16,-149 0 16,150-25-16,-76 25 15,-24 0 1,0 0-1,25 0 1,-25 25 0,25-25-1,24 0 17,26 25-32</inkml:trace>
  <inkml:trace contextRef="#ctx0" brushRef="#br0" timeOffset="131233">2059 16073 0,'0'-24'16,"-25"24"-16,25-25 31,0 0-15,0 0 0,0 50 15,0 0-16,0 0 1,0-1-16,25 51 16,-25-50-16,25 74 15,-1 99 1,1-49 0,0-25-1,0-25 1,0-24-1,-1-50 1,1 24 0,0 1-1,0-25 17,0 24-17,-1-24 1,1 0-1,25-25 1,49 25 0,0-50-1,1 25 1,24-25 0,-25 25-1,50 0 1,-50 0-1,25 25 1,0-25 0,0 25-1,0-1 17,-99-24-32,124 0 15,-25 0 1,-25 0-1,-74 0-15,99 0 16,-100 0-16,51 0 16,24 0-1,25 0 1,50 0 0,-25-24-1,-25 24 1,-25 0-1,-25 0 1,100 0 0,-25 0-1,-125 0 1,76-25 0,-76 25-16,51 0 15,-50 0-15,74 0 16,-74 0-16,49 0 15,1 0 1,49-25 0,-25 25-1,0 0 1,-49-25 0,24 25-1,25-25 1,-49 25-1,24 0 1,1 0 0,-1 0-1,-24 0 17,-1-24-17,-24-1 1,0 25-1,0-50 1,-25 25 0,0 1-16,25-1 15,-25 0-15,-25-49 16,25-26 0,0 26-1,0-25 1,0 0-1,0-1 1,-25 51 0,25-51-1,-25 51 17,25 24-17,-25 25 1,25-25-1,-24 25 1,-1 0 0,-25 0-1,0 0 1,-24-25 0,-25 25-1,24 0 1,51 0-16,-76 0 15,76 0-15,-100-24 16,49 24 0,50 0-16,-123 0 15,123 0 1,-74 0 0,-75 24-1,0-24 1,1 0-1,24 25 1,0-25 0,-49 0-1,24 0 1,50 0 0,74 0-16,25 0 0,-99 25 15,75-25-15,-100 0 16,124 0-16,0 25 15,-99-25-15,0 0 32,0 25-32,-49-25 15,49 24 17,-25-24-17,25 25 1,0-25-1,0 0 1,-50 0 0,0 0-1,26-25 1,48 25 0,1 0-1,-50 0 1,50 25-1,25 0 1,-1-25 0,-24 25-1</inkml:trace>
  <inkml:trace contextRef="#ctx0" brushRef="#br0" timeOffset="-142992.74">9773 14114 0</inkml:trace>
  <inkml:trace contextRef="#ctx0" brushRef="#br1" timeOffset="-155516.47">12129 9649 0</inkml:trace>
</inkml:ink>
</file>

<file path=ppt/ink/ink1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1T19:58:18.379"/>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C00000"/>
    </inkml:brush>
  </inkml:definitions>
  <inkml:trace contextRef="#ctx0" brushRef="#br0">8310 1538 0,'0'-25'0,"-25"25"16,25-25 15,0 0 0,-25 25-15,25-24 0,-25 24-1,-24-25 1,-1 0-1,0 0 1,26 25-16,-26 0 16,25 0-16,-25 0 15,-24 25 1,-25 25 0,24-1-1,51 1 1,-51 24-1,50-24 17,1-25-32,-1 24 15,25-24-15,-25 25 16,25 24 0,0 1-1,0-26 1,25 26-1,0-26 1,-25-24-16,49 25 16,-49-26-16,50 1 15,-1 25 1,26-1 0,24-24-1,0-25 1,-74 0-16,74-25 15,-74 25-15,74-49 16,1-1 15,-76 25-31,51-24 16,-75 24-16,49-25 16,-49 26-16,25-51 15,-25 50-15,0-49 16,-49-50-1,-1 25 1,0-1 0,-49 1-16</inkml:trace>
  <inkml:trace contextRef="#ctx0" brushRef="#br0" timeOffset="3933">18926 2208 0,'25'0'110,"-25"-25"-95,25 25-15,-1 0 16,1 0-16,0 0 16,49 25-16,1-25 31,-1 0-15,1 0-1,-1 0 1,75 0-1,-75 0 1,26-25 0,-1 25-1,-25 0 1,1 0 0,-26 0-1,-24 0-15,25 0 16,-26 0-1,1 0-15,0 0 16,25 0 0,-26 0 15,1 0-15,-25-25-1</inkml:trace>
  <inkml:trace contextRef="#ctx0" brushRef="#br0" timeOffset="10464.99">11757 2927 0,'0'0'0,"0"-25"16,-24 25 15,24-25-31,0 1 31,0 48 16,24-24-31,1 0-16,0 0 15,74 0 1,50 0-1,74 0 1,25-24 0,-99 24-1,25 0 1,-25 24 0,-1-24-1,-23 25 1,-1-25-1,-100 0-15,51 25 16,-50-25-16,-1 0 16,76 0-16,-26 0 15,50 0 17,-74 0-17,-1 0 1,-24 0-1,25 25-15</inkml:trace>
  <inkml:trace contextRef="#ctx0" brushRef="#br0" timeOffset="14131">3349 3572 0,'24'0'62,"1"0"-62,0 0 16,0 0-16,-25-25 0,74 25 16,75 0-1,50-25 1,-26 25-1,50 0 1,-24-25 0,-150 25-16,150 0 15,-150 0 1,125 0 0,0 0-1,-25 25 1,-1-25-1,51 0 1,-26 0 0,-24 0-1,-124 0-15,99 25 16,-74-25-16,49 0 16,0 25-1,25-25 1,-49 0-1,24 0 1,0 0 0,25 0-1</inkml:trace>
  <inkml:trace contextRef="#ctx0" brushRef="#br0" timeOffset="15581.99">8657 3597 0,'0'0'16,"-25"0"-16,0 0 0,50 0 47,0 0-47,24 0 15,75 0 1,-99 0-16,124 0 15,-99 0-15,123 0 16,75 24 0,50-24-1,25 0 17,-51 0-17,-48-24 1,-26 24-1,-24 0 1,-1 24 0,26-24-1,-174 0-15,173 0 16,-173 0-16,74 0 16,0 0-1,-74 0-15,99 0 16,-99 0-16,99 25 15</inkml:trace>
  <inkml:trace contextRef="#ctx0" brushRef="#br0" timeOffset="17402.99">17090 3671 0,'25'0'0,"0"0"62,0 0-46,0 0-16,24 0 0,125-25 15,74 25 17,25 0-17,-124 25 1,123-25-1,-23 25 1,-51-25 0,50 0-1,-99 0 1,-25 0 0,25 0-1,99 25 1,-50-25-1,-49 25 1,0-25 0,-100 0 15,75 24-31</inkml:trace>
  <inkml:trace contextRef="#ctx0" brushRef="#br0" timeOffset="36996">1315 6226 0,'-25'25'0,"25"-50"31,-25 25-15,25-25 15,-25 50 63,25 0-94,0 0 16,0 49-16,0-49 0,25 74 15,-25-49 1,25 49-1,24 25 1,-24-50 0,-25-49-16,25 25 0</inkml:trace>
  <inkml:trace contextRef="#ctx0" brushRef="#br0" timeOffset="37498.99">1240 6003 0,'0'0'0,"25"0"31,-25-25-31,25 25 16,0 0 0,-1-25-1,76 25 1,-1 0-1,25 50 1,-50 49 0,-24-25-1,-50-49-15,0 50 16,0-51 0,-25 51-16,0-1 15,-74 1 16,25-1-15,-1-49 0,-24-50-16</inkml:trace>
  <inkml:trace contextRef="#ctx0" brushRef="#br0" timeOffset="38044.99">1811 6598 0,'0'25'16,"25"-25"15,-25 25-15,0-1-1,24 1-15,-24 0 16,25-25-16,0 50 16,-25-26-16,50 26 31,-50-25-31,0 0 16,0-50 15,-25 0-16,25 0 1,-25 0 0,25-24-1,25-1 1,24 1 0,-24 24-16</inkml:trace>
  <inkml:trace contextRef="#ctx0" brushRef="#br0" timeOffset="38561">2381 6697 0,'0'0'0,"0"-25"31,-25 25-15,25-24-16,-24-1 15,-1 25-15,0-25 16,0 50-1,-24 0 1,-1-1 0,0 51-1,50-26 1,0-24 0,50 0-1,0 0 16,49-25-15,-25-25 0,-24 0-1,-50 0-15,-25 1 16,25-1-16,-25 0 16,-49-25-1,24 50 1</inkml:trace>
  <inkml:trace contextRef="#ctx0" brushRef="#br0" timeOffset="39594.99">2977 6722 0,'0'0'15,"0"-25"-15,0 0 16,-25 1 0,0-26-1,-25 25 1,26 25-1,-76 0 1,26 25 0,24 0 15,-24 49-15,74-24-16,25-1 15,24-24 16,-24-25-31,50 25 16,-51-25-16,76-25 16,-26-24-1,-49-1 1,0-74 0,-25 0-1,-25 0 1,0 50-1,0 98 32,25 1-31,0 25-16,0 24 16,0 25 15,50 1-16,-25-26 1,24 0 0,1-49-1,-25-25 1,24-25 0,-24-24-1,25-26 1,-50 26-1,0-1 1,-25 50 15,25 25-15,0 0 0,-25 24-16,50 1 15,0-25 16,-25 0-31,24-1 16,1-24-16,0 0 16,25-24-1,-1-1 1,-24-50 0,-50 1-1,0 49 1,25 0-1,-24 25-15</inkml:trace>
  <inkml:trace contextRef="#ctx0" brushRef="#br0" timeOffset="40111">3721 6573 0,'0'0'0,"25"0"94,-25 25-79,0-50 1,24 25-16,-24-25 16,0 1-1,-24-1 1,-1 0-1,-25 25 1,25 25-16,0 0 16,-24 24-1,49 1 1,0-1 0,49 1-1,-49-25-15,50 0 16,-25-25-16,49 24 15,-49-24-15,25 0 16,-25 0-16,74-49 0</inkml:trace>
  <inkml:trace contextRef="#ctx0" brushRef="#br0" timeOffset="40544.99">4043 6077 0,'0'-25'0,"0"50"0,0-50 15,0 50 1,0 0 15,0 0-15,0 49-1,25 50 1,-25-49 0,0-51-16,25 51 31,0-50-31,-25 24 16,0-24-16,24 0 0,-24 0 0,25 24 15,-25 1 1,25-1 15,0-24-15,24 25-1,-24-25 1,50 0 0,49-25-16</inkml:trace>
  <inkml:trace contextRef="#ctx0" brushRef="#br0" timeOffset="40724.99">4142 6623 0,'25'0'31,"0"0"-15,0-25-16,124 25 0</inkml:trace>
  <inkml:trace contextRef="#ctx0" brushRef="#br0" timeOffset="41744">8111 6400 0,'25'0'94,"0"0"-94,0 0 15,-1 0 1,1 0-16,50 0 15,49 0 1,-100 0-16,100 0 16,-99 0-16,99 0 0</inkml:trace>
  <inkml:trace contextRef="#ctx0" brushRef="#br0" timeOffset="42026.99">8260 6648 0,'-25'0'0,"50"0"62,0 0-46,0 0 0,-1 0-16,1 0 0,0 0 15,74 0 1,100-25-16</inkml:trace>
  <inkml:trace contextRef="#ctx0" brushRef="#br0" timeOffset="42344">8508 6176 0,'0'0'0,"0"-24"0,-25 24 32,25 24-17,0 1 1,0 0 0,-25 74-1,1 25 1,-1 25-1,25-124-15,-50 148 16</inkml:trace>
  <inkml:trace contextRef="#ctx0" brushRef="#br0" timeOffset="42582.99">8657 6226 0,'0'0'0,"0"25"63,0 0-48,-25-25-15,25 24 0,0 51 16,-25 222-1</inkml:trace>
  <inkml:trace contextRef="#ctx0" brushRef="#br0" timeOffset="43111">9227 6474 0,'-24'-25'0,"24"0"16,-25 25-16,0-24 15,0-1 1,-24 25 0,24 0-16,-25 25 15,50-1-15,-25-24 16,0 50-16,25-25 0,-24 49 16,24-49-16,0 49 15,49-24 1,51-25 15,-1-50-15,-25-49-1,-49-26 1,-75 1 0,26 74-1,-51 25 1,50 75-1,25-26 1,0 1-16,75 24 0</inkml:trace>
  <inkml:trace contextRef="#ctx0" brushRef="#br0" timeOffset="43596">9599 6102 0,'-24'-50'15,"48"100"-15,-48-124 16,24 49 0,-25 25-16,25 25 15,0-1 1,0 51 0,0-50-16,-25 74 15,25-74-15,0 74 16,0-50-16,0 75 15,0-99-15,0 124 16,0-25 0,0-99-16,25 49 15,-25-49 1,0 50-16,0-26 16,25 1-1,-1-1 1,51-24 15,-1 0-15,50-75-1,-99 50-15,25-49 16,-50 24-16,24-49 16,-24 49-16,-49-99 15,24 74-15,-74-74 16,-50-50-1,124 150-15,-74-26 0</inkml:trace>
  <inkml:trace contextRef="#ctx0" brushRef="#br0" timeOffset="44327">10592 6300 0,'0'-24'16,"-25"24"15,0 24 1,25 1-17,0 0-15,-25-25 0,25 25 0,0 49 16,0 25 15,25-24-15,25-26-1,-26-49-15,51 0 16,-50-24-16,-1-1 16,26-50-1,-25 1 1,-25 49-16,-25-24 15,25 24-15,-25 25 16,0 0 0,25 25-1,0 24 1,0 50 0,25 1 15,25-51-16,24-24-15,25-50 32,-24-49-17,-75 49-15,0-74 16,0 74-16,0-49 16,-50-26-1,1 76 1,24 48-16</inkml:trace>
  <inkml:trace contextRef="#ctx0" brushRef="#br0" timeOffset="45527">11187 6325 0,'0'-25'0,"0"50"0,0-74 16,0 24 0,25 25 15,0 0-16,24 49 1,-24-49-16,25 75 16,-26-50-16,-24 49 15,0 0 1,-49 26 0,-26-1 15,51-74-16,24-50 1,0 0 0,24-49-1,26-1 1,0 1 0,-26 49-1,1 25 1,-25 50-1,0-1 1,0 1 0,0-25-16,0-1 31,25 1-31,0 0 0,24-25 16,26 0-1,-1-74 1,-49-1-1,0 75 1,-25-74 0,-25 74-16,25-25 15,-25 50 1,0 24 0,1 1-1,24 24 1,49 1-1,50-50 1,-24-50 0,49-50-1,-75-24 1,-49 74-16,0-49 16,0 49-1,0 0 1,-24 1-1,-1 48-15,0 26 32,25 24-17,-25 50 1,50-49 0,0 24-1,-25 0 1,25-24-1,-25-1 1,0 1 0,0-51-1,0 51 1,-25-50 0,25-1-1,-25-24 1,0 0-1,-24-24-15,49-1 16,-75-25 0,50-24-1,1 49-15,24-49 16,0 24-16,24-124 0</inkml:trace>
  <inkml:trace contextRef="#ctx0" brushRef="#br0" timeOffset="48243">2505 7392 0,'-25'0'16,"25"25"15,0-1 1,-24-24-32,24 25 15,0 0 1,-50 49-16,25-49 15,-24 74-15,24-74 16,-50 50 0,1 49-16</inkml:trace>
  <inkml:trace contextRef="#ctx0" brushRef="#br0" timeOffset="48579.99">2108 7491 0,'0'-25'16,"0"50"-16,25-50 15,-25 50 32,25-25-31,0 50-1,24 24 1,26 25 0,24 0-1,-25 1 1,1-51-16</inkml:trace>
  <inkml:trace contextRef="#ctx0" brushRef="#br0" timeOffset="49095">2803 7764 0,'0'0'0,"0"-25"31,-25 50 1,0 0-17,25-1 1,-24-24-16,-1 50 16,25-25-1,-25 0-15,25 24 16,50 1-1,-1-25 17,1-50-17,-1-25 1,-24 1 0,-25-1-1,-49 25 1,-1 0-1,-24 50-15</inkml:trace>
  <inkml:trace contextRef="#ctx0" brushRef="#br0" timeOffset="51960">9575 7243 0,'0'25'63,"-25"-25"-48,25 25-15,-25-1 0,25 1 16,-74 99 0,-1-25-1,26 1 1,-26 24-1</inkml:trace>
  <inkml:trace contextRef="#ctx0" brushRef="#br0" timeOffset="52296">9252 7293 0,'0'-25'16,"0"50"0,25-25 15,-25 24-31,0 1 15,25-25-15,24 99 32,1-24-17,24 24 1,-24-25 0,0 26-16</inkml:trace>
  <inkml:trace contextRef="#ctx0" brushRef="#br0" timeOffset="52778.99">9823 7689 0,'0'0'0,"0"-24"0,-25 24 32,25-25-17,-25 25 1,-25 25-1,26-1 1,-1 26 0,25 0-1,0-26 1,49 1 0,1-25 15,0 0-31,-26-25 0,1 1 15,-25-1 1,0-25 0,-25 1-1,-24 24 1,-1 25-16</inkml:trace>
  <inkml:trace contextRef="#ctx0" brushRef="#br0" timeOffset="53226">10145 7119 0,'25'0'47,"0"0"-31,-25 25-16,49 0 15,1 49 1,24 50 0,-49 0 15,-25 99-16,0-148-15,-99 198 16</inkml:trace>
  <inkml:trace contextRef="#ctx0" brushRef="#br0" timeOffset="53860">8930 6995 0,'0'-25'0,"0"50"15,-25-25 1,25 25-1,-25 0 1,25-1-16,-25-24 16,0 75-1,-24 49 1,24 0 0,25 49-1,25-49 1,24-24-1,26-1 1,173 25 0</inkml:trace>
  <inkml:trace contextRef="#ctx0" brushRef="#br0" timeOffset="55359">14883 7119 0,'25'0'94,"-25"-25"-63,0 0 1,0 1-17,-25-1-15,0 0 16,0 25-16,0 0 16,-24 0 15,-26 25-16,51 0-15,-1 24 0,0-49 16,0 50 0,0 24-1,25-49-15,0 49 16,0-49-16,25 25 16,0 24-1,49-24 1,50-25-1,-24-25 1,73-25 0</inkml:trace>
  <inkml:trace contextRef="#ctx0" brushRef="#br0" timeOffset="56025.99">15453 7466 0,'-24'0'0,"24"-25"15,-25 25 17,25-24-17,-25 24-15,0 0 16,-25 24-1,26 1 1,24 0-16,-25 25 16,25-26-16,0 1 15,0 25 1,49-25 0,51-25-1,-26-25 1,-49 0-1,-25-25 17,-25 1-17,-24-1 1,-26 50-16</inkml:trace>
  <inkml:trace contextRef="#ctx0" brushRef="#br0" timeOffset="56458.99">15974 7317 0,'0'-24'63,"25"24"-63,0 0 15,0 0 1,24 0 0,26 0-16,49 0 15,-50 0 1,-24 0-16</inkml:trace>
  <inkml:trace contextRef="#ctx0" brushRef="#br0" timeOffset="56708">15999 7541 0,'0'-25'32,"25"25"-1,0 0-15,-1 0-1,1 0 1,0 0-16,0 0 15,148 0-15</inkml:trace>
  <inkml:trace contextRef="#ctx0" brushRef="#br0" timeOffset="57259">16942 6921 0,'0'24'63,"0"1"-48,0 0-15,0 0 16,0 0-16,24 123 15,-24 1 17,25-50-17,0 25-15</inkml:trace>
  <inkml:trace contextRef="#ctx0" brushRef="#br0" timeOffset="61041.99">2555 8657 0,'0'-25'16,"25"25"-1,-25-25 1,0 50 93,-25-25-109,25 25 16,-25 24-16,0 1 16,-74 99-1,0 0 1,24-75 0,1 1-16</inkml:trace>
  <inkml:trace contextRef="#ctx0" brushRef="#br0" timeOffset="61358">2084 8682 0,'0'-25'16,"24"25"15,-24 25-15,25-25 0,-25 24-16,25 1 0,0 0 15,24 74 1,51 0-1,-26 1 1,0-1-16</inkml:trace>
  <inkml:trace contextRef="#ctx0" brushRef="#br0" timeOffset="61876.99">2729 9004 0,'0'-25'0,"0"0"47,-25 25-47,0 0 16,0 25 0,0 25-1,0 0 1,1 24-1,48-24 1,26-1 15,25-49-15,-26-25 0,1-24-1,-25-1 1,-50 1-1,0 24-15,-49 0 16,49 25-16,0-25 16,-50 50-1</inkml:trace>
  <inkml:trace contextRef="#ctx0" brushRef="#br0" timeOffset="62292">3448 8682 0,'0'-25'16,"25"25"-16,-50 0 31,25 25-31,-25-1 47,25 1-47,-50 74 16,-24 25 15,24-24-15,-24 24-16</inkml:trace>
  <inkml:trace contextRef="#ctx0" brushRef="#br0" timeOffset="62576">3125 8731 0,'25'0'63,"-25"25"-48,25 0-15,0 0 16,0 49 0,49 0-1,0 26 1,26 24-16</inkml:trace>
  <inkml:trace contextRef="#ctx0" brushRef="#br0" timeOffset="62807.99">3795 9128 0,'0'25'47,"25"-25"-31,-25 25-16,0 0 15,50 74 1</inkml:trace>
  <inkml:trace contextRef="#ctx0" brushRef="#br0" timeOffset="64208">9525 8285 0,'-25'0'47,"25"25"-16,-25-25-15,25 24-16,0 1 15,-24 0-15,-26 25 16,-24 74 0,49-50-1,0-49-15,25 0 0,-50 49 16,-24 0-16</inkml:trace>
  <inkml:trace contextRef="#ctx0" brushRef="#br0" timeOffset="64525">9178 8334 0,'-25'0'0,"50"0"0,-25 25 62,25-25-46,-25 25-16,0 0 15,49 24-15,1 51 32,24-1-32,1-25 31,-1 1-31</inkml:trace>
  <inkml:trace contextRef="#ctx0" brushRef="#br0" timeOffset="65107">9897 8706 0,'0'0'0,"-25"0"0,25-24 16,0-1-1,-25 25 1,1-25 0,-1 25-1,0 25 1,-49 24 0,49 1-1,0 0 1,25-1-1,25 1 1,24-25 0,26-50 15,24 0-15,-99 0-16,50-24 15,-50 24-15,0-25 16,-50 1-1,0-1 1,-74 75 0</inkml:trace>
  <inkml:trace contextRef="#ctx0" brushRef="#br0" timeOffset="65775">10195 8756 0,'0'0'0,"0"25"46,0 0-14,25-1-32,-25 26 31,-25 24-31</inkml:trace>
  <inkml:trace contextRef="#ctx0" brushRef="#br0" timeOffset="66194">10740 8359 0,'0'0'0,"-24"0"78,24 25-78,-25 0 16,25 0-1,-25-1-15,0 51 16,0-1 0,-24 25-1,-26-24 1</inkml:trace>
  <inkml:trace contextRef="#ctx0" brushRef="#br0" timeOffset="66507">10418 8310 0,'0'-25'16,"0"50"15,0-1-15,25-24-16,-25 25 15,25 0-15,24 25 16,1 49-1,-1-25 1,1 1 15,0 24-31</inkml:trace>
  <inkml:trace contextRef="#ctx0" brushRef="#br0" timeOffset="66774.98">10914 8706 0,'0'0'0,"-25"0"16,50 0 15,-25 25-31,0 0 16,0 25-16,25-1 15,-25-24 1,25 49-16</inkml:trace>
  <inkml:trace contextRef="#ctx0" brushRef="#br0" timeOffset="67191">11088 8086 0,'24'0'0,"-24"-24"16,25 48 15,0-24-16,-25 25-15,25-25 16,49 75 0,1 24-1,-26 0 1,-24 50 0,-25-124-16,0 49 15,0-24-15,-99 247 16</inkml:trace>
  <inkml:trace contextRef="#ctx0" brushRef="#br0" timeOffset="67891">9004 8235 0,'-25'0'47,"0"25"-16,1 0-15,-1 0-16,0 24 15,-25 75 1,26 25-1,24-25 1,0-99-16,49 99 16,-49-99-16,50 49 15,148 75-15</inkml:trace>
  <inkml:trace contextRef="#ctx0" brushRef="#br0" timeOffset="69374.98">14982 8186 0,'0'24'63,"25"-24"-1,-25-24-30,25 24-17,-25-25-15,-25 25 16,25-25 0,-75-25-1,1 50 1,0 25-1,-1 25 1,26 24 0,24 1-1,25-1 17,25 0-17,49 26 1,25-1-1,0-50 1,1-24 0,-26-25-16</inkml:trace>
  <inkml:trace contextRef="#ctx0" brushRef="#br0" timeOffset="69740">15577 8508 0,'0'25'31,"0"0"-15,0-1 0,0 1-16,25 74 15,-25-74 1,25 25-16,-25-25 15,0 24-15,25-24 16,-50 25 0</inkml:trace>
  <inkml:trace contextRef="#ctx0" brushRef="#br0" timeOffset="70175.98">16148 8458 0,'25'0'78,"-1"0"-62,1 0-16,25 0 16,74 0-1,0 0 1,-50 25 0,1-25-1</inkml:trace>
  <inkml:trace contextRef="#ctx0" brushRef="#br0" timeOffset="70407">16297 8682 0,'0'0'0,"24"0"47,1 0-31,-25 24-16,50-24 15,24 25 1,26-25-16</inkml:trace>
  <inkml:trace contextRef="#ctx0" brushRef="#br0" timeOffset="70824">17214 8062 0,'0'0'0,"0"24"63,0 1-48,0 0 1,0 0-16,0 0 16,0-1-16,0 51 15,25 74 1,0 24-16</inkml:trace>
  <inkml:trace contextRef="#ctx0" brushRef="#br0" timeOffset="72407">2505 9872 0,'0'0'0,"-25"0"47,25 25-47,0 0 31,-24-25-31,24 25 15,-50 49 1,0 25 0,1 1-1,-75 48 1,25-24 0</inkml:trace>
  <inkml:trace contextRef="#ctx0" brushRef="#br0" timeOffset="72691">2034 9947 0,'0'-25'16,"25"25"-1,0 0 17,-25 25-32,24-1 0,1 1 15,25 50 1,49 24 0,-25 25-1,75 74 1</inkml:trace>
  <inkml:trace contextRef="#ctx0" brushRef="#br0" timeOffset="73306">2753 10393 0,'0'0'0,"0"-25"16,-24 25 15,24-24-31,-25 24 16,0 24-1,0-24 1,25 25 0,-25 25-1,0-25-15,25-1 16,0 1-16,0 25 16,25-50-1,25 25 1,0-50-1,24-25 1,-74 25 0,0-24-1,0 24-15,-50 0 32,26 0-32,-1 25 15,-50 25 1</inkml:trace>
  <inkml:trace contextRef="#ctx0" brushRef="#br0" timeOffset="73607">3299 9872 0,'0'0'0,"-25"25"32,25 0-17,-25 0 1,-24 49-1,-1 50 1,-74 124 0</inkml:trace>
  <inkml:trace contextRef="#ctx0" brushRef="#br0" timeOffset="73874.98">3001 9971 0,'25'0'62,"-25"25"-62,25 0 16,-25 0-16,25 25 15,24 49 1,26 0 0,-75-74-16,74 99 0</inkml:trace>
  <inkml:trace contextRef="#ctx0" brushRef="#br0" timeOffset="74106.98">3473 10418 0,'0'25'47,"24"-25"-47,-24 25 15,0-1 1,50 100 0</inkml:trace>
  <inkml:trace contextRef="#ctx0" brushRef="#br0" timeOffset="74390">3994 9947 0,'-25'0'15,"25"24"16,-25-24-15,25 25-16,-25 25 16,0 24-1,-99 174 1</inkml:trace>
  <inkml:trace contextRef="#ctx0" brushRef="#br0" timeOffset="74657">3696 9996 0,'0'0'0,"0"-25"0,25 25 31,-25 25-16,0 0 1,25 0 0,24 99-1,26-25 1,-1 25-16</inkml:trace>
  <inkml:trace contextRef="#ctx0" brushRef="#br0" timeOffset="75075.98">4118 10269 0,'0'0'15,"24"0"17,-24 25-1,25-25-31,0 25 16,25 24-1,-26 1 1,-48 24-1,-1-49 1,25 0 0,25-25 15,-1 0-15,1 0-1,25 0 1,-25 0-16,49-25 0</inkml:trace>
  <inkml:trace contextRef="#ctx0" brushRef="#br0" timeOffset="76989.98">9227 9575 0,'0'-25'46,"25"25"-46,-50 25 63,25-1-63,-24-24 16,-1 50-16,-50 74 15,-24 25 1,25-25-1,24-50 1,-74 50 0</inkml:trace>
  <inkml:trace contextRef="#ctx0" brushRef="#br0" timeOffset="77390">8756 9575 0,'0'0'0,"0"-25"0,25 25 47,-25 25 0,25-25-47,-1 24 16,1 26-16,25 0 15,124 148 1,-100-99 0,-24-24-1,24-1-15</inkml:trace>
  <inkml:trace contextRef="#ctx0" brushRef="#br0" timeOffset="77990">9550 10021 0,'0'-25'15,"-25"25"1,0 0 15,0 0-15,25 25 0,-49 0-1,-1 49 1,25-24-1,25 0 1,50-26 0,-25-24-1,74-24 1,-49-26 0,-26 0-1,-24 26-15,-24-26 16,24 25-16,-25 0 15,-25 0 17,-24 75-32</inkml:trace>
  <inkml:trace contextRef="#ctx0" brushRef="#br0" timeOffset="78284.98">9897 10170 0,'0'25'47,"0"0"-31,0-1 0,-25 76-16</inkml:trace>
  <inkml:trace contextRef="#ctx0" brushRef="#br0" timeOffset="78606">10418 9599 0,'0'0'15,"-25"0"-15,0 25 32,25 0-17,-24 0 1,-51 124-1,50-100 1,-99 175 0</inkml:trace>
  <inkml:trace contextRef="#ctx0" brushRef="#br0" timeOffset="78875.98">10046 9699 0,'0'0'0,"25"-25"0,-25 50 47,25-25-47,-25 24 16,24 26-1,51 74 1,-26-25 0,75 50-16</inkml:trace>
  <inkml:trace contextRef="#ctx0" brushRef="#br0" timeOffset="79078">10542 10220 0,'0'24'78,"25"76"-78</inkml:trace>
  <inkml:trace contextRef="#ctx0" brushRef="#br0" timeOffset="79493.98">10815 10195 0,'25'25'171,"-25"-1"-155,0 1-16,0 0 16,-25 25-16</inkml:trace>
  <inkml:trace contextRef="#ctx0" brushRef="#br0" timeOffset="79855.98">11534 9599 0,'0'0'0,"-25"0"63,25 25-63,-24-25 15,24 25-15,-25 25 16,0-26-16,-25 76 15,50-51-15,-49 26 16,-1 74-16</inkml:trace>
  <inkml:trace contextRef="#ctx0" brushRef="#br0" timeOffset="80122">11187 9599 0,'0'0'0,"25"0"47,-25 25-47,0 0 16,25 25-1,24 74 1,1 24 0,49 26-16</inkml:trace>
  <inkml:trace contextRef="#ctx0" brushRef="#br0" timeOffset="80556">11633 9996 0,'0'0'0,"0"-25"15,25 25 16,-25 25-15,25-25 0,0 25-1,0 50 1,-25-26 0,0-24-16,0 49 15,0-49-15,-25 0 16,25 0-1,0-25 1,25 0 31,-1 0-31,26 0-1,99 0-15</inkml:trace>
  <inkml:trace contextRef="#ctx0" brushRef="#br0" timeOffset="81904.98">15553 9525 0,'-25'25'78,"0"0"-62,0-1-16,0 26 0,-24 24 15,-75 100 1,0 0-16</inkml:trace>
  <inkml:trace contextRef="#ctx0" brushRef="#br0" timeOffset="82155">15156 9575 0,'0'0'0,"24"0"31,-24 24-15,25 1 0,50 99-1,-26-25 1,-24-74-16,99 199 16</inkml:trace>
  <inkml:trace contextRef="#ctx0" brushRef="#br0" timeOffset="82604.98">15776 10071 0,'0'0'0,"0"-25"0,-25 25 16,0 0 15,0 0-31,1 0 16,-26 50-1,25-1 1,25 26-1,25-51 1,49 1 0,26-50-1,-26 1 1,-49-51 15,-50 26-15,25 24-16,-50 0 15,26 25-15,-26 0 16,-24 25-16</inkml:trace>
  <inkml:trace contextRef="#ctx0" brushRef="#br0" timeOffset="82922">16570 9575 0,'-25'0'47,"25"24"-31,-25-24-16,25 25 15,-74 50 1,-1 49 0,-24 49-1</inkml:trace>
  <inkml:trace contextRef="#ctx0" brushRef="#br0" timeOffset="83189.98">16247 9674 0,'25'0'15,"-25"-25"-15,0 50 16,25-25 0,-1 25-1,1 49 1,50 25 0,-1 0-1,1 26-15</inkml:trace>
  <inkml:trace contextRef="#ctx0" brushRef="#br0" timeOffset="83422">16818 10021 0,'0'25'47,"0"0"-31,0 0-16,24-1 16,-24 1-16,25 74 15</inkml:trace>
  <inkml:trace contextRef="#ctx0" brushRef="#br0" timeOffset="83788.98">17636 9575 0,'0'0'0,"-25"0"31,1 24 0,-1 1-31,0 50 16,-50 24-1,26 25 17,-50 0-32</inkml:trace>
  <inkml:trace contextRef="#ctx0" brushRef="#br0" timeOffset="84021.99">17314 9599 0,'0'0'0,"24"25"46,-24 0-30,25-25-16,0 99 16,49 0-1,51 174 1</inkml:trace>
  <inkml:trace contextRef="#ctx0" brushRef="#br0" timeOffset="84438">17909 9922 0,'0'0'0,"0"-25"15,0 50 17,25-25-17,0 25-15,-1-1 32,1 51-17,0-1 1,-75 1-1,-24-26 1,49-24 0,0-25-1,50 0 1,25 0 0,24 0-1,25 0-15</inkml:trace>
  <inkml:trace contextRef="#ctx0" brushRef="#br0" timeOffset="86804.99">8409 9401 0,'0'-25'0,"25"25"47,-50 0 0,25 25-47,-25 0 0,25 0 0,-25 24 15,-49 125 1,49-50-1,25 25 1,25-25 0,49 0-1,25-25 17,1-49-17,197 49-15</inkml:trace>
  <inkml:trace contextRef="#ctx0" brushRef="#br0" timeOffset="87676">10269 9277 0,'25'0'46,"0"0"-14,0 0-32,-25 25 0,24 0 15,1-25-15,25 49 16,-50-24 0,49 25-16,1 49 31,0-25-16,-1 75 1,-24-25 0,-25-74-16,25 49 15,-25-74-15,0 99 16,-25-50 0,-49 149-1</inkml:trace>
  <inkml:trace contextRef="#ctx0" brushRef="#br0" timeOffset="91204">16222 9079 0,'0'0'0,"-25"0"47,25 24-31,-24-24 0,-1 25-16,0 0 15,-25 25 1,1 24-1,-26 75 1,26 0 0,49-25-1,25 49 1,49-24 0,0 0-1,100 0 1,99-50-1</inkml:trace>
  <inkml:trace contextRef="#ctx0" brushRef="#br0" timeOffset="91921">18083 9128 0,'0'25'47,"24"-25"-47,1 25 16,0 0-16,25 24 15,24 26 1,50 98 0,-50 1-1,-24 99 1,-50-124 0,-99 223-1</inkml:trace>
  <inkml:trace contextRef="#ctx0" brushRef="#br0" timeOffset="98520">9500 10666 0,'25'0'63,"-25"-25"15,0 0-16,-25 25-46,25-24 0,-49-1-1,-51 25 1,26 25-1,49-1 1,0-24 0,1 25-1,-1 50 1,25 49 0,25-25-1,24-50 1,1 1-1,49 0 1,-25-26 0,1-24-1,-26-24 1</inkml:trace>
  <inkml:trace contextRef="#ctx0" brushRef="#br0" timeOffset="99035.99">9823 10840 0,'0'24'78,"0"1"-62,24-25-16,-24 25 0,0 25 15,0-1 1,25 50 0,-25-24-1,0-1 1,0-24 0</inkml:trace>
  <inkml:trace contextRef="#ctx0" brushRef="#br0" timeOffset="99986.99">10443 11088 0,'0'0'0,"-25"0"78,25 24-62,-25-24 0,25 25-16,-25 0 0,1 25 15,24-25 16,24-1-15,1 1 0,50-50-1,-51-24 1,1 24 0,-50 0-1,1 0 1,-26 50-1,25 0 1,0 0-16</inkml:trace>
  <inkml:trace contextRef="#ctx0" brushRef="#br0" timeOffset="105003">11237 10740 0,'0'25'62,"24"-25"-30,-24-25-17,25 25 1,-25-24-1,0-1 1,25 25-16,-25-25 16,0 0-1,-25 0 1,25 1 0,-25-1-1,-24 25 1,24 0-1,-25 0 1,1 25 0,-1-1-1,0 26 1,26-25 15,-1-25-31,25 25 0,0-1 16,-25 1-16,25 25 31,-25-1-15,50 26-1,-25-26 1,25 1 0,24 0-1,26-26 1,24-24-1,-24 0 1,-26-24 0,-24-26-1</inkml:trace>
  <inkml:trace contextRef="#ctx0" brushRef="#br0" timeOffset="106886">11609 11013 0,'24'0'16,"-24"-25"0,0 1 15,-24-1-15,-1 25-1,0 49 1,0-24-1,25 0-15,0 25 16,0-26-16,0 1 16,0 25-1,50-50 1,-1 0 15,1-25-31,0-25 16,-50 26-1,0-26-15,0 25 16,-25 0 0,-25-24-1,1 49-15</inkml:trace>
  <inkml:trace contextRef="#ctx0" brushRef="#br0" timeOffset="107869">9525 11683 0,'25'-25'0,"-50"25"109,25 25-93,25-25-16,-25 25 15,0 74 17,0-49-32,0-26 0,25 51 15,-25-50-15,0 49 16,0 0-1,0-24 17,0 25-32</inkml:trace>
  <inkml:trace contextRef="#ctx0" brushRef="#br0" timeOffset="108502">10393 12154 0,'-25'0'31,"25"-25"-15,-24 25-16,24 25 15,-25-25-15,0 25 16,25 0-1,0 0 17,25 0-17,0-25 1,24-25 0,-24-25-1,-25 25 1,-25 0-1,0 25 1,-24 25 0,24 0-16</inkml:trace>
  <inkml:trace contextRef="#ctx0" brushRef="#br0" timeOffset="109002">11137 11633 0,'0'0'0,"0"25"109,0 25-109,0-1 16,0-24-16,25 25 15,-25 74 1,0 0-1,25-50 1,-25-24 0,0-25-16,25 0 15</inkml:trace>
  <inkml:trace contextRef="#ctx0" brushRef="#br0" timeOffset="110388">13345 10815 0,'-25'0'15,"50"0"1,-50 0-16,50 0 62,0 0-46,0 0-16,24 0 16,75 0-1,25 0 1,-124 0-16,74 0 15,-74 0 1,24 0 0,1 0-1</inkml:trace>
  <inkml:trace contextRef="#ctx0" brushRef="#br0" timeOffset="110668">13717 10666 0,'-25'-25'15,"25"0"-15,-25 25 16,25-24-16,0 48 47,0 1-32,0 0 1,0 0-16,0 124 16,25-100-16,25 199 15</inkml:trace>
  <inkml:trace contextRef="#ctx0" brushRef="#br0" timeOffset="113485.99">15354 10666 0,'0'-25'47,"0"0"-16,0 1 79,0-1-79,0 0 0,-25 25 1,0 0-1,-49 25-31,-25 24 15,24 51 17,75-51-17,25 26 1,25-51 0,-1 26-1,26 0 1,-50-50-16,74 0 15,-74 0-15,49 0 16,25 0-16</inkml:trace>
  <inkml:trace contextRef="#ctx0" brushRef="#br0" timeOffset="113968">15701 10964 0,'0'0'0,"25"0"16,0-25-1,0 25 1,0 0-16,24 0 16,-24 25-1,0 24 1,-25 26-1,-25-1 17,-25-24-17,26-25 1,24-1 0,24-24-1,1-24 1,25 24-1,74-25 1</inkml:trace>
  <inkml:trace contextRef="#ctx0" brushRef="#br0" timeOffset="114751">16842 11063 0,'0'0'0,"0"25"46,-24-25-30,24 24 0,0 1-1,24-25 1,1 0 0,0 0-1,0 0-15,0 0 16,-25-25-1,0 1 1,-25-1 0,-25 50-1</inkml:trace>
  <inkml:trace contextRef="#ctx0" brushRef="#br0" timeOffset="116334.99">17636 10616 0,'25'0'188,"-25"-24"-188,25-1 15,-25 0 17,-25 25-17,25-25-15,-25 25 16,0 0-1,-74 25 1,25 49 0,24 50-1,50-49 1,50-1 0,24 25-1,25-24 1,149-26-1</inkml:trace>
  <inkml:trace contextRef="#ctx0" brushRef="#br0" timeOffset="116617">18182 10964 0,'0'0'0,"-25"0"32,25 24-17,0 1 1,0 25-16,0 24 15,-25 26 17,75 48-32</inkml:trace>
  <inkml:trace contextRef="#ctx0" brushRef="#br0" timeOffset="118084">15503 11609 0,'0'-25'32,"0"50"14,0-1-30,0 1 0,0 0-16,0 0 0,25 24 15,-25 75 1,25 0 0,-25-24-1,0-76-15,24 51 16,-24-1-16</inkml:trace>
  <inkml:trace contextRef="#ctx0" brushRef="#br0" timeOffset="118600.99">16495 12154 0,'0'-25'16,"-25"25"0,25 25-1,0 0 1,0 0-1,0 0-15,0 0 16,0-1-16,25 1 16,0 0-1,0-50 1,0-24 0,-25-26-1,0 25 1,0 26-1,-25 48 1</inkml:trace>
  <inkml:trace contextRef="#ctx0" brushRef="#br0" timeOffset="118917">17661 11733 0,'0'24'31,"0"1"-31,0 0 16,0 0 0,25 74-1,-25 50 1,0-25 0,0 124-16</inkml:trace>
  <inkml:trace contextRef="#ctx0" brushRef="#br0" timeOffset="119517.99">13742 11981 0,'0'0'15,"0"-25"-15,-25 25 16,50 0 31,0 25-32,24-25 1,75 24 0,0-24-1,-99 0-15,99 0 16,0 0-16</inkml:trace>
  <inkml:trace contextRef="#ctx0" brushRef="#br0" timeOffset="119784">14039 11733 0,'0'24'46,"0"1"-30,0 0-16,25 25 16,-25 49-1,25 25 1,0 50-16</inkml:trace>
  <inkml:trace contextRef="#ctx0" brushRef="#br0" timeOffset="124333">20538 11261 0,'0'0'16,"0"-24"15,25 24-31,-25 24 62,0-48-46,25 24-16,0 0 31,-25-25-31,0 0 16,-25-50 15,-25 51-15,-24-26-16,-1 25 31,1 50-15,0 25-1,24 24 1,50-49-16,-25 49 15,0 26 1,50-76-16,-25 51 16,25-50-16,0 49 15,74 0 1,0-24 0,75-25-1,-50 0 1,25-50-1</inkml:trace>
  <inkml:trace contextRef="#ctx0" brushRef="#br0" timeOffset="125066">21034 11658 0,'0'-25'46,"0"1"-14,-24 24-17,48 0 1,-24-25 0,25 25-16,25-25 15,24 25 1,1 25-1,-51 24 1,-48 51 15,-1-26-15,-25 0 0,25-24-1,1 0 1,-1-50-1,50 0 17,-1 0-17,1 0-15,0 0 16,49-25 0,1 25-1,-1-25 1</inkml:trace>
  <inkml:trace contextRef="#ctx0" brushRef="#br0" timeOffset="125500">21803 11509 0,'25'0'31,"0"0"0,0 0-31,24 0 16,26 0-1,-50 0-15,49 0 16,-49 0-16,24 0 16,-24 0-16</inkml:trace>
  <inkml:trace contextRef="#ctx0" brushRef="#br0" timeOffset="125700">21853 11683 0,'25'0'16,"0"0"-1,-1 0 1,1 0-16,0 0 16,25 0-1,49 0 1,0 25-16</inkml:trace>
  <inkml:trace contextRef="#ctx0" brushRef="#br0" timeOffset="126300">22721 11336 0,'0'0'0,"-25"-25"0,25 0 31,0 0-15,25 1 0,0 24-1,0-25-15,49 25 16,1 25-1,24 24 1,-99 26 0,-50 73 15,-49-48-15,25-26-1,24-24 1,50-26-1,0 1 1,50-25 0,-1 0-1,-24 0-15,74-25 16,-74 25-16,49 25 16,50-25-16</inkml:trace>
  <inkml:trace contextRef="#ctx0" brushRef="#br0" timeOffset="127033">19695 10641 0,'0'0'0,"0"-25"16,-25 25-16,25 25 47,-25 25-32,25 99 1,25 123-1,0-23 1,49 23 0,1-98-1,24 0 1,-25-75-16</inkml:trace>
  <inkml:trace contextRef="#ctx0" brushRef="#br0" timeOffset="128032.99">19695 10641 0,'0'0'16,"0"-25"15,25 25-15,0 0-16,49 25 15,75-25 1,148 0-1,1 25 1,198 25 0,-74-1 15,148 1-15,-470-50-16,321 74 15,-322-74-15,274 75 16,-1-26-1,-100 1 1,-148-50 0,-49 25-1,-50-25-15,0 0 16,-25 24 78,0 1-79,-25-25-15,25 25 0,0 0 16,0 74 0,0 75-1,0-25 1,0 24-1,25-123-15,-25 99 16,0-125-16,0 125 16,-25-25-1,0 0 1,-25-74 0,1 0-1,-26-50 1,1 0-1,-50-25 1,-50 0 0,-24 0 15,-25 25-15,-100-25-1,-24-24 1,0 24-1,-100-49 1,125 24 0,-50-25-1,173 26 1,149 49-16,-148-50 0</inkml:trace>
  <inkml:trace contextRef="#ctx0" brushRef="#br0" timeOffset="128916">14139 8037 0,'0'0'0,"0"-25"0,0 50 15,0 0 17,24-1-17,-24 100 1,25 0-1,0 75 1,0-1 0,24-24 15,-24-50-15,0-50-16</inkml:trace>
  <inkml:trace contextRef="#ctx0" brushRef="#br0" timeOffset="129916">14015 7962 0,'0'-25'0,"24"25"47,-24-24-47,25 24 16,0 0 0,0 0-16,49 0 15,-49 0-15,124 0 16,-99 24-16,123-24 15,199 0 1,75 25 0,-50 0-1,-25 25 1,-273-50-16,248 25 16,-272-1-1,148-24-15,99 25 16,-99 0-1,-173-25-15,124 25 16,-149-25 0,49 0-16,-49 0 15,49 0-15,-49 0 16,0 0 0,0 0-1,-1 25 1,-24-1 31,0 1-16,0 0-31,0 0 16,0 0-16,0-1 15,0 100 1,0 0-1,0-24 1,25-1 0,-25-74-16,-25 49 31,25-49-31,0 24 16,0 1-1,0-25 1,-24-25-1,-1 0 1,-50 0 0,-73 0-1,-26 25 1,-25-25 0,-73 0-1,222 0-15,-198-25 16,174 25-1,-125-25-15,125 25 0,-199-50 16,198 50 0,-123-49-16,124 49 15,-224-50-15,224 50 16,-150-25 0,-247 1-16</inkml:trace>
  <inkml:trace contextRef="#ctx0" brushRef="#br0" timeOffset="130481.99">13915 6697 0,'0'25'47,"0"0"-31,0 0-16,0 24 16,0-24-16,0 74 15,0 75 1,25 49-1,0-49 1,25 24 0</inkml:trace>
  <inkml:trace contextRef="#ctx0" brushRef="#br0" timeOffset="131583">13816 6573 0,'0'-25'15,"25"25"1,0 0 0,-25-24-16,99-1 15,149 0 1,25 25 0,25 0-1,148 25 1,-49 0-1,-298-25-15,323 0 16,-323 0 0,199 24-16,-199-24 0,223 25 15,-247-25 1,173 0 0,0 25-1,-149-25 1,-49 25-1,-50 0 32,0-1-15,25-24-32,-25 50 15,0 24 1,0 26-1,0 24 1,24 49 0,-24 1-1,25-50 17,-25 0-17,0-50 1,0 1-1,0-50 1,-25-1 0,1 1-1,-26 0 1,0-25 0,1 25-1,-100 0 1,25-25-1,-75 24 1,51-24 15,98 0-31,-24 0 16,24 0-16,-148 0 16,-26-24-1,26 24 1,-25 0-1,74-25 1,99 25-16,-99-25 16,125 25-16,-100 0 15,-125-25 1,76 25 0,49-25-1,-50 25 1,1 0-1</inkml:trace>
  <inkml:trace contextRef="#ctx0" brushRef="#br0" timeOffset="133615">1836 12378 0,'0'24'47,"-25"-24"-31,25 25-16,0 0 15,-25-25-15,-25 74 16,1 26-1,-51 24 1,26-25 0</inkml:trace>
  <inkml:trace contextRef="#ctx0" brushRef="#br0" timeOffset="134215">1463 12402 0,'25'0'0,"-25"25"63,25-25-63,-25 25 0,0 0 15,25 0-15,0 24 32,24 1-17,-24-25 1,-25-1-1,25-24-15,0 25 94,0 0-63,-1-25-15,-24 25-16,25-25 0,0 49 16,0-24-1,0 0 17,-1 25-17,1-26 1,0-24-1,0 25-15</inkml:trace>
  <inkml:trace contextRef="#ctx0" brushRef="#br0" timeOffset="135364.99">2158 12849 0,'0'-25'16,"0"0"30,0 50-30,-25-25 47,25 25-63,-25-25 15,1 25-15,24-1 31,0 51-15,49-26 0,50-49-1,-49-49 1,-25-1 0,-50 1-1,-25-1 1,1 50-1,24 0-15,0 0 16,0 0 0,1 0-16</inkml:trace>
  <inkml:trace contextRef="#ctx0" brushRef="#br0" timeOffset="135681.99">2803 12402 0,'0'0'0,"0"-24"0,-25 24 47,25 24-47,-25 1 15,1 0-15,-1 49 32,-25 50-17,-49 25-15</inkml:trace>
  <inkml:trace contextRef="#ctx0" brushRef="#br0" timeOffset="135948">2505 12477 0,'0'-25'31,"0"50"-15,25-25-1,-25 25-15,50 49 32,-1-24-17,1 49 1,24 25-1</inkml:trace>
  <inkml:trace contextRef="#ctx0" brushRef="#br0" timeOffset="136631">3001 12824 0,'0'25'63,"0"0"-48,0-1 17,0 1-32,0 0 0,50 74 15</inkml:trace>
  <inkml:trace contextRef="#ctx0" brushRef="#br0" timeOffset="136947.99">3547 12452 0,'0'0'0,"-25"0"16,0 0 15,25 25-15,-24 0 0,-26 49-1,25-49-15,-24 49 16,24-49-16,-25 74 0</inkml:trace>
  <inkml:trace contextRef="#ctx0" brushRef="#br0" timeOffset="137214">3175 12402 0,'0'0'0,"25"0"0,-25-24 16,0 48-16,0 1 47,25 0-32,24 49 1,26 50-1,49 50-15</inkml:trace>
  <inkml:trace contextRef="#ctx0" brushRef="#br0" timeOffset="137581.99">3646 12774 0,'0'-24'15,"25"24"17,-25 24-32,25-24 15,0 0 1,-25 25-16,25-25 15,-1 50 1,-24-25-16,-24 49 16,24-49-1,-25 0-15,0 24 16,50-49 0,24 0-1,51-49 1,98-26-1</inkml:trace>
  <inkml:trace contextRef="#ctx0" brushRef="#br0" timeOffset="140031">4366 12353 0,'-25'0'78,"25"25"-78,0-1 0,-25 1 16,-49 74 0,24 50-1,0-25 1,1-25-16</inkml:trace>
  <inkml:trace contextRef="#ctx0" brushRef="#br0" timeOffset="140313.99">4093 12328 0,'0'25'47,"0"0"-47,0-1 15,0 1-15,25 25 16,-1 74 0,26-50-1,74 50 1</inkml:trace>
  <inkml:trace contextRef="#ctx0" brushRef="#br0" timeOffset="140914">4614 12675 0,'0'0'0,"-25"-25"0,25 1 31,0-1 0,25 25-31,24 0 16,1 0-1,24 25 17,-74-1-32,25 26 15,-25-25-15,0 0 16,-50-1-1,26 1 1,48-25 31,1 25-31,0-25-16,0 25 15,25 0 1,-26 24-1,-24-24 1,-24 25 0,-51-26-1,1 1 17,-50-74-32</inkml:trace>
  <inkml:trace contextRef="#ctx0" brushRef="#br1" timeOffset="148996">7541 12378 0,'-25'-25'0,"0"25"31,0 25 1,0-1-17,25 1 1,-24 0-16,-1 49 16,0 1 15,0-26-16,-24 1 1,24-25 0,-25 24-16</inkml:trace>
  <inkml:trace contextRef="#ctx0" brushRef="#br1" timeOffset="149353.99">7218 12303 0,'25'0'32,"-25"25"-17,0 0 1,0 0 0,25-1-16,-25 1 0,25 0 15,24 74 1,-24-49-1,0-50-15,0 49 16,-25-24 0</inkml:trace>
  <inkml:trace contextRef="#ctx0" brushRef="#br1" timeOffset="149897">7640 12576 0,'-25'0'16,"0"0"-1,25 25 1,-25-25-1,1 49 1,24 1 0,0 0-1,24-26 1,1-24 0,0 0-16,0-24 15,0 24-15,-25-25 16,24 0-16,1 0 15,-25 0-15,-25 1 16,1 24 0,-1 0-16,0 0 15,0 24 1</inkml:trace>
  <inkml:trace contextRef="#ctx0" brushRef="#br1" timeOffset="150513">8260 12452 0,'-25'0'32,"0"0"-17,25 25 1,-24 0-1,-1 49 1,0 0 0,0 1-1,0-75-15,-24 99 0</inkml:trace>
  <inkml:trace contextRef="#ctx0" brushRef="#br1" timeOffset="150796.99">7987 12452 0,'0'25'46,"25"0"-30,-25-1 0,25-24-16,0 75 15,-1-50-15,26 49 16,-25-24 0,24 24-16</inkml:trace>
  <inkml:trace contextRef="#ctx0" brushRef="#br1" timeOffset="150996">8310 12799 0,'0'0'0,"24"0"0,-24 25 47,0 0-31,25 0-16,0 24 15</inkml:trace>
  <inkml:trace contextRef="#ctx0" brushRef="#br1" timeOffset="151281.99">8781 12526 0,'-25'0'15,"25"25"-15,-25-25 16,25 25 0,-74 49-1,24 1 1,1 24-16</inkml:trace>
  <inkml:trace contextRef="#ctx0" brushRef="#br1" timeOffset="151513">8533 12526 0,'0'0'0,"0"25"31,25 0-16,-25 0 1,49 0 0,-49-1-16,50 1 15,-50 0-15,99 25 0</inkml:trace>
  <inkml:trace contextRef="#ctx0" brushRef="#br1" timeOffset="151930">8930 12725 0,'0'0'16,"0"-25"-1,0 50-15,24-50 16,-24 50 0,25-25-1,0 25 1,-25 24 0,0-24-16,-25 0 15,0 0-15,1-1 16,24 1-1,24-50 17,1 25-17,0-24 1,50 24 0,-26-25-1</inkml:trace>
  <inkml:trace contextRef="#ctx0" brushRef="#br1" timeOffset="152230">9624 12502 0,'0'0'0,"0"24"16,-25-24 0,25 25-1,-24 0 1,-1 49-1,-25 1 1,-49 74 0</inkml:trace>
  <inkml:trace contextRef="#ctx0" brushRef="#br1" timeOffset="152463">9327 12576 0,'0'0'0,"24"0"0,-24 25 16,0 0 0,25-25-16,0 49 31,25 1-16,24 49-15</inkml:trace>
  <inkml:trace contextRef="#ctx0" brushRef="#br1" timeOffset="152981.99">9723 12774 0,'0'0'0,"-24"0"16,48 0 46,1 25-46,0-25 0,-25 25-16,25-25 15,-25 25-15,25-25 16,-25 25 0,-25-1-1,25 1 16,0 0 1,25-25-32,-25 25 15,24 0 1,-24 24 0,0-24 15,-49 0-16,-1 0 1,-49-75-16</inkml:trace>
  <inkml:trace contextRef="#ctx0" brushRef="#br1" timeOffset="153946">11807 12601 0,'-25'0'0,"0"25"16,25-1 15,-24-24-31,24 50 16,-25 24 15,0 26-31</inkml:trace>
  <inkml:trace contextRef="#ctx0" brushRef="#br1" timeOffset="154180.99">11633 12650 0,'25'-24'0,"-25"48"16,0 1 15,25-25-31,-25 25 0,25 25 16,0 24 0,99 50-1</inkml:trace>
  <inkml:trace contextRef="#ctx0" brushRef="#br1" timeOffset="154612">12154 12774 0,'0'0'15,"-25"0"1,1 0 0,-1 0-1,0 25 1,-25 25-1,26-1 1,48 1 0,1-50-1,25-25 1,-1 0 0,1-24-1,-50-1 1,-25 50-1,-49 0 1,24 50 0</inkml:trace>
  <inkml:trace contextRef="#ctx0" brushRef="#br1" timeOffset="155111.99">12675 12526 0,'0'0'0,"0"-24"0,0 48 16,-25-24 15,25 25-31,-24 0 16,-1 25-1,0 24 1,-25 0-1,1 1 1,-1-1-16</inkml:trace>
  <inkml:trace contextRef="#ctx0" brushRef="#br1" timeOffset="155362">12452 12526 0,'0'0'0,"0"25"0,25 0 32,-25 0-17,0 0-15,25 24 16,24 26-1,1-26 1,-25-24-16,49 99 16</inkml:trace>
  <inkml:trace contextRef="#ctx0" brushRef="#br1" timeOffset="155646">12898 12799 0,'0'25'47,"0"0"-47,25-25 16,-25 25-16,0 49 15,0-24 1</inkml:trace>
  <inkml:trace contextRef="#ctx0" brushRef="#br1" timeOffset="155962">13444 12576 0,'0'0'0,"-25"0"15,25 25 1,-24-25-16,-1 25 16,-25 49 15,-24 25-16,-1 0-15</inkml:trace>
  <inkml:trace contextRef="#ctx0" brushRef="#br1" timeOffset="156212">13171 12576 0,'25'0'16,"-25"25"0,0 0-1,0-1 1,25-24-16,0 50 16,24 24 15,1-24-16,24 49-15</inkml:trace>
  <inkml:trace contextRef="#ctx0" brushRef="#br1" timeOffset="156612">13543 12874 0,'0'-25'0,"25"25"32,0 0-1,0 0-31,-25 25 15,0-1 1,-25 51 0,0-26-1,0-24 1,25-50 15,25 25-31,25 0 16,-1-24-1,1 24 1,0 0 0</inkml:trace>
  <inkml:trace contextRef="#ctx0" brushRef="#br1" timeOffset="156896">14163 12626 0,'0'0'0,"-24"0"31,-1 24-31,0-24 16,-25 50-1,26 0 1,-26 49 0,25-25-1,0-74 1,1 50-16</inkml:trace>
  <inkml:trace contextRef="#ctx0" brushRef="#br1" timeOffset="157111.99">13891 12650 0,'0'0'0,"0"25"32,0 0-17,0 0 1,0 0-1,24-1-15,1 26 16,0-25-16,99 49 16</inkml:trace>
  <inkml:trace contextRef="#ctx0" brushRef="#br1" timeOffset="157596">14263 12948 0,'0'0'0,"0"-25"16,24 0-16,-24 1 31,25 24-16,0-25 1,0 50 0,-25-1 15,-25 51-15,25-50-16,0-1 31,25-48-16,25-1 1,-1 50 0,-24-1-1,0 1 1,0 50 0,-50-26-1,0 1 1,-25-25-1,-99-100 1</inkml:trace>
  <inkml:trace contextRef="#ctx0" brushRef="#br1" timeOffset="158745">17239 12601 0,'0'0'15,"-25"0"-15,25 25 47,-24-25-47,24 24 16,-50 26-1,25 24 1,-24 1 0,-26 24-16</inkml:trace>
  <inkml:trace contextRef="#ctx0" brushRef="#br1" timeOffset="158982.99">17016 12675 0,'0'0'0,"25"0"32,-25 25-17,0 0-15,25-25 16,-1 74-1,-24-49-15,50 25 16,24 49-16</inkml:trace>
  <inkml:trace contextRef="#ctx0" brushRef="#br1" timeOffset="159396">17512 12874 0,'0'-25'0,"-25"25"16,0 0-1,1 0 1,24 25-1,-25-1 1,0 1 0,25 25-1,25-25 1,24-50 0,-24 25-1,25-25 1,-25-25-1,-25 26-15,-25-1 16,0 25 0,25-25-16,-50 50 15,26 24-15</inkml:trace>
  <inkml:trace contextRef="#ctx0" brushRef="#br1" timeOffset="159645.99">18008 12700 0,'0'0'0,"0"-25"0,-25 25 0,1 0 47,24 25-47,-25 25 16,0-1-1,-99 100 1</inkml:trace>
  <inkml:trace contextRef="#ctx0" brushRef="#br1" timeOffset="159895.99">17835 12626 0,'0'0'0,"0"24"16,0-48-1,0 48-15,0 1 16,0 25-1,24 24 1,26 1 0,24-1-1,26-49 1</inkml:trace>
  <inkml:trace contextRef="#ctx0" brushRef="#br1" timeOffset="160228">18207 12874 0,'0'0'15,"0"24"48,24-24-63,-24 25 15,0 0-15,0 0 16,25 74-16</inkml:trace>
  <inkml:trace contextRef="#ctx0" brushRef="#br1" timeOffset="160545">18852 12675 0,'0'0'0,"-25"0"15,0 0 1,0 0 0,0 50-1,-24 24 1,-26 1 0,1 24-16</inkml:trace>
  <inkml:trace contextRef="#ctx0" brushRef="#br1" timeOffset="160780.99">18579 12675 0,'0'0'0,"0"25"31,0 0-16,0 0-15,0-1 16,49 26 0,-24 0-1,50 24 1,-26 25-16</inkml:trace>
  <inkml:trace contextRef="#ctx0" brushRef="#br1" timeOffset="161161">18951 12898 0,'0'0'0,"0"-24"0,25 24 31,-1 0-15,1 0 0,0 24-1,0 26 1,-50 0 0,0-1-1,0-24 1,1-25-16,48 0 31,1 0-31,0-25 16,49 25-1,-24-25 1,-25 25-16,49 25 16</inkml:trace>
  <inkml:trace contextRef="#ctx0" brushRef="#br1" timeOffset="161461">19745 12675 0,'0'0'0,"0"-25"16,-25 25 0,25 25-1,-50 0 1,1 25 0,-26 49-1,25 0 16,-74 0-31</inkml:trace>
  <inkml:trace contextRef="#ctx0" brushRef="#br1" timeOffset="161695">19422 12700 0,'0'25'32,"0"0"-17,25-1 1,24 26 0,1 24 15,49 75-31</inkml:trace>
  <inkml:trace contextRef="#ctx0" brushRef="#br1" timeOffset="162180.99">19819 13022 0,'0'-24'0,"0"-1"15,25 25 1,-25-25 0,74 0 15,1 50-16,-75 0 1,-50 24 0,50-24-16,-50 25 15,26-25-15,48-25 32,1-25-17,25 25 1,-1 0-1,-24 25 1,0-25-16,-25 24 16,0 1-16,0 25 15,-50 24 1,-24-49 0,-25-50-1</inkml:trace>
  <inkml:trace contextRef="#ctx0" brushRef="#br1" timeOffset="165595.99">7045 12055 0,'0'0'0,"-25"25"78,25 0-78,-25-1 15,25 1-15,-25 25 16,0 49 0,1 0-1,24-74-15,0 74 16,0-74-16,0 99 16,49-25-1,26 25 1,24-24-1,149-1 1</inkml:trace>
  <inkml:trace contextRef="#ctx0" brushRef="#br1" timeOffset="166426.99">8781 12154 0,'-25'0'16,"50"0"0,0 0 15,-25 25-31,24-25 16,-24 25-16,50 25 15,49 49 1,-49 25-1,24 25 1,-74-25 0,25 0-1,-50 0 1,25-100-16,-24 51 16,24-50-16,-75 99 15</inkml:trace>
  <inkml:trace contextRef="#ctx0" brushRef="#br1" timeOffset="171359.99">11361 12303 0,'0'-25'31,"-25"25"0,25 25-15,-25-25-16,25 25 15,-50 99 1,26 0 0,-1 50-1,25-75 1,25 0-1,74 0 1,99 0 0</inkml:trace>
  <inkml:trace contextRef="#ctx0" brushRef="#br1" timeOffset="172110">12675 12204 0,'0'0'0,"25"0"31,0 0-16,0 25 1,-1-25 0,51 49-1,-50-49-15,24 50 16,-49-25-16,75 74 16,-75-74-16,24 99 15,1-99-15,-25 74 16,-25 50-1,-24-25 1,-1 0-16</inkml:trace>
  <inkml:trace contextRef="#ctx0" brushRef="#br1" timeOffset="172743">13246 12129 0,'0'0'0,"-25"0"15,0 0 1,25 25-1,-50 25 1,50-25-16,-49 74 16,49-74-16,-25 49 15,0 75 1,0-25 0,25 0-1,25 0 1,50-25-1,-1-24 17,-49-75-32,223 124 15</inkml:trace>
  <inkml:trace contextRef="#ctx0" brushRef="#br1" timeOffset="173326">14362 12254 0,'0'0'0,"0"24"46,25-24-46,49 50 32,1 24-17,-51-49-15,51 74 16,-50-74-16,-1 0 0,1 49 16,0 125-1,-25-150-15,-25 26 16,25-26-16,-124 224 0</inkml:trace>
  <inkml:trace contextRef="#ctx0" brushRef="#br1" timeOffset="176270.99">17859 12278 0,'-24'0'47,"24"25"-31,-25-25-1,25 25-15,-25 0 16,25 0-16,-25-1 15,-24 26 1,49-25-16,-50 99 16,50-99-16,-25 24 15,0 75 1,1-49 0,24-1 15,0-24-31,0-26 0,49 26 15,-49-25 1,50 0 0,-1 49-1,-24-74-15,74 50 16,1-25-16</inkml:trace>
  <inkml:trace contextRef="#ctx0" brushRef="#br1" timeOffset="177060">19968 12303 0,'-25'0'0,"50"0"63,0 25-63,-1-25 15,-24 25-15,100 49 16,-1 25-1,-25 25 17,-24 0-17,-50 50 1,-25-25 0,-25-25-1,-98 99-15</inkml:trace>
  <inkml:trace contextRef="#ctx0" brushRef="#br1" timeOffset="179825.99">7317 12626 0,'0'-25'172,"25"25"-156,-25-25 46,25 25-62,-25-25 78,25 50 0,-25 0-31,0 0-15,0-1-17,0 1-15,25 0 16,-25 0-16,24 24 0</inkml:trace>
  <inkml:trace contextRef="#ctx0" brushRef="#br1" timeOffset="192782">8037 13395 0,'-25'0'15,"25"-25"1,-25 25 0,0 0 15,25-25-15,0 0 15,0 0 31,25 25-62,-25-24 0,50-1 32,24 25-17,-49 0 1,0 25-1,0 24 1,24 1 0,-49-25-1,0 24 1,0 1 0,0-1-1,-25-24 1,1 25-1,-26-25 1,25-1 0,0 1-1,1-25 17,48 0 61,1 0-77,0 0 0,-25-25-16,25 25 15,74 0 1,-25-24-1,-24 24 1,0 0 0,-50 24-1</inkml:trace>
  <inkml:trace contextRef="#ctx0" brushRef="#br1" timeOffset="193291">8830 13643 0,'-24'0'32,"-1"0"46,25 24-63,0 1 1,25-25-16,24 50 16,1-75-1,-50 0 17,-50 0-32</inkml:trace>
  <inkml:trace contextRef="#ctx0" brushRef="#br1" timeOffset="195975.99">9252 13345 0,'25'0'16,"-25"-25"0,25 25-16,-25-25 15,0 50 17,25-25 14,-25 25-30,24 49 0,-24 26-1,25-1 1,0 0 0,0-25-1,-25-49 1,0 0-1,25-75 1</inkml:trace>
  <inkml:trace contextRef="#ctx0" brushRef="#br1" timeOffset="196557">10468 13643 0,'0'-25'16,"-25"25"31,50 0 31,-1 25-78,1-25 0,25 0 15,24 0-15,-49 24 16,25-48 0,-26 24-16,1 0 15</inkml:trace>
  <inkml:trace contextRef="#ctx0" brushRef="#br1" timeOffset="196823.99">10641 13370 0,'0'-25'0,"0"50"47,0 0-47,0-1 0,0 1 16,0 25 0,0 49-1,25 25 1,-25 74-1</inkml:trace>
  <inkml:trace contextRef="#ctx0" brushRef="#br1" timeOffset="201105.99">12402 13295 0,'-24'0'0,"24"-24"0,24 24 16,-24 24-1,0 1 17,0 0-17,0 25-15,0 24 32,-24 25-17,24 25 1,0-49-1,24-26 1,26 1-16</inkml:trace>
  <inkml:trace contextRef="#ctx0" brushRef="#br1" timeOffset="201523">12998 13717 0,'0'-25'16,"-25"25"15,25 25-15,-25-25-1,25 25-15,0 0 16,0-1 0,25-24-1,0-24 1,-1-1-1,1 0 17,-25 0-32,-25 25 15,1 50 1</inkml:trace>
  <inkml:trace contextRef="#ctx0" brushRef="#br1" timeOffset="201790">13667 13295 0,'0'25'31,"0"0"-31,-24 0 16,24 0-16,0-1 0,0 76 16,0 24-1,24-25 17,26 74-32</inkml:trace>
  <inkml:trace contextRef="#ctx0" brushRef="#br1" timeOffset="202722.99">15974 13469 0,'-25'0'16,"25"25"30,0 0-14,25-25-17,0 0 1,0 0-16,0 0 0,-1 0 16,76 0-1,24-25 1,-50 25-1,-24-25 1</inkml:trace>
  <inkml:trace contextRef="#ctx0" brushRef="#br1" timeOffset="202990">16247 13320 0,'0'-25'31,"-25"25"-15,25-24 0,0 48-16,-25 1 15,25 0-15,0 74 16,50 75-1,-50-100 1,25 100 0</inkml:trace>
  <inkml:trace contextRef="#ctx0" brushRef="#br1" timeOffset="205138.99">17090 13395 0,'0'0'0,"0"-25"31,25 25-15,-25-25-16,25 0 31,-50 25 16,25 25-16,0 0-15,0 0-16,0 49 31,0 25-15,0-24-1,25 24 1,-25-50 0,0 1-1,0-75-15</inkml:trace>
  <inkml:trace contextRef="#ctx0" brushRef="#br1" timeOffset="205605">17711 13692 0,'0'-25'15,"-25"25"17,0 0-1,25 25-31,-25-25 15,25 25-15,-25 0 16,25 24 0,25-24-1,25-50 1,-1-24 15,-24 24-15,-25-25-1,-25 26 1,-24 24-16</inkml:trace>
  <inkml:trace contextRef="#ctx0" brushRef="#br1" timeOffset="209504.99">18405 13395 0,'-25'0'15,"25"-25"17,-25 25-17,25 25 1,-24-25-1,24-25 17,0 0-17,24 0 1,26-24 0,-25 49-1,24 24 1,1 26-1,25 24 1,-51 1 0,1 24-1,-74-25 17,-26 1-32,1-1 31,24-49-16,25-25-15,0 0 16,50 0 31,0 0-31,0 0-1,24 25 1,26-25-1,-1 0 1,-49 0 0,99 0-1</inkml:trace>
  <inkml:trace contextRef="#ctx0" brushRef="#br1" timeOffset="210037.99">20042 13791 0,'-25'0'32,"50"0"-32,-25 25 31,75 0-16,-26-25 1,50 25 0,75 0-1,-75-1 1,25-24 0</inkml:trace>
  <inkml:trace contextRef="#ctx0" brushRef="#br1" timeOffset="210222">20117 14114 0,'0'25'0,"24"-25"31,1 0-15,0 0-1,0 0-15,173-25 16</inkml:trace>
  <inkml:trace contextRef="#ctx0" brushRef="#br1" timeOffset="-214207.73">21828 13593 0,'0'0'15,"25"0"64,-25-25-79,0 0 15,-25 1 1,25-26-1,-49 25 1,-26 0 0,1 50-1,-1 25 1,50-50-16,-24 99 16,49-74-16,-25-25 0,0 49 15,0 51 16,25 24-31,50 0 16,24-75 0,-49-24-16,124 0 15,-99-25-15,99 0 16,-1-75 0</inkml:trace>
  <inkml:trace contextRef="#ctx0" brushRef="#br1" timeOffset="-213625.73">22175 13990 0,'0'0'0,"0"-25"0,0 0 32,25 25-1,0 0-31,0 0 15,24 25 1,26 0 0,-50 49-1,-50 1 1,0-51-16,-25 1 16,26 0-16,-26-25 15,25 0 1,50 0-1,25-25 1,49 25 0,-25 25-1,-24 0 17,-25 24-32,-25 26 31,-50 24-16,-24-74 1,49-25-16,-50 0 16,51 0-16,-100-124 15</inkml:trace>
  <inkml:trace contextRef="#ctx0" brushRef="#br1" timeOffset="-213308.73">22820 14039 0,'0'0'15,"25"0"17,-25 25-17,25-25 1,49 0 0,1 0-1,148 0 1</inkml:trace>
  <inkml:trace contextRef="#ctx0" brushRef="#br1" timeOffset="-213108.73">22895 14238 0,'25'0'16,"-1"0"-1,1 0 1,0 0-16,0-25 16,74 25-1,75 0-15</inkml:trace>
  <inkml:trace contextRef="#ctx0" brushRef="#br1" timeOffset="-212508.73">23688 13643 0,'0'-25'0,"0"50"47,0-1-32,0 1-15,0 0 16,0 25 0,0-26-1,0 1 16,0 0 16,25-25-31,0 25 0,49-25 15,-49 0-31,149 49 15,-75 26 1,-24 24 0,-51-25-1,-24 26 1,-24-26 0,-51-24-1,-49-25 1,-25-50-1,25-25 1,0-49-16</inkml:trace>
  <inkml:trace contextRef="#ctx0" brushRef="#br1" timeOffset="-212276.73">23639 13593 0,'0'0'0,"0"-25"0,0 0 31,25 25-15,49-24-1,50 24 1,75 0-1,148 74 1</inkml:trace>
  <inkml:trace contextRef="#ctx0" brushRef="#br1" timeOffset="-211675.73">20935 13295 0,'25'0'0,"-25"-24"16,25 24 15,-25 24-16,0 1-15,0 74 16,0 50 0,25 99-1,-25-49 1,24 24 0,1-99 15,0-99-31,0 99 0</inkml:trace>
  <inkml:trace contextRef="#ctx0" brushRef="#br1" timeOffset="-210308.73">21010 13221 0,'0'0'0,"0"-25"0,0 0 16,24 25-1,1 0 16,0 0-15,99 25 0,-99-25-16,148 0 15,-98 25-15,173-25 16,149 25 0,-75 0-1,-24-1 1,124 26-1,-100-50 1,-74 0 0,-49 25-1,49 0 17,-100-25-32,76 49 31,-125-24-16,-50-25 1,-49 25 0,25-50-1,-25 50 48,0 0-32,0-1-15,0 1-16,0 0 15,0 25-15,25 49 16,-25-74-16,0 99 16,0-100-1,0 100 1,0 0-1,0 25 1,0 0 0,0 0-1,0-25 1,0-50 0,0-49-16,0 25 15,0-25-15,0-1 16,0 1-1,0 0 1,-25-25 0,25 25-1,-25-25 17,1 0-17,-26 0 1,-24 0-1,-50-25 1,-25 0 0,124 25-16,-74-25 15,49 25-15,-49-24 16,-149-26 0,49 25-1,-24 0 1,25 1-1,24-1 1,25 25 0,-74-25-1,99 0 1,-50 0 0,50 1 15,75 24-31,-75 0 15,74-25-15,-49 25 16,-75-25 0,1 0-1,49 0 1,0 1 0,49 24-1,-24 0 1</inkml:trace>
  <inkml:trace contextRef="#ctx0" brushRef="#br1" timeOffset="-190261.73">7417 14759 0,'0'-25'62,"24"25"-30,-24-25-17,25 25-15,-25-25 16,50 1-16,-1-1 15,51-25 17,-51 25-17,1 25 1,-1 25 0,1 0-1,24 49 1,-49-49-1,25 0 1,24-50 15,-24 25-31,-25-25 0,0 25 0,-1-24 16,1-1 0,0 0-1,25 50 1,-26 0 15,1-25-31,25 49 16,-25-49-16,24 25 15,26 0 1,24-25 0,-50-25-1,1 0 1,0-24-1,-26 24 1,1 25 0,0 0-1,0 25 1,49-1 0,-24 1-1,-25-25-15,49 0 16,-49 0-1,25 0-15,-1-49 32,-24 24-32,0 0 15,-25 0-15,25 25 16,-25-25 0,24 25-1,1 0 1,-25 25-16,50 0 15,-25-25-15,-1 25 16,51 0 0,-50-25-1,24-25 1,1 0 0,-25 0-1,-25 50 63,24 0-62,-24-50 62,0 50 110,25-25-95,-25-25-77,0 0 46,25 25-62,-25-25 32,25 25-32,-25-24 15,25 24 1,-1 0 0,1 0-1,0 0 1,25 24-1,-50 1-15,49 0 16,-24-25-16,25 25 16,24-25-1,1 0 1,-51-25 0,26 0-1,-25 0 1,0 1-1,-1 24 1,-24 24 0,25-24-16,0 25 0,0-25 15,0 25 1,49 0 0,0 0-1,-24-50 1,0 25-1,-26-25 1,1 0 0,0 25-1,0 0 17,0 0-32,24 25 15,1 0 1,24 0-1,-24-50 17,-25 25-17,-25-25-15,24 25 16,1-25-16,0 25 31,0 0 0,-25 25-31,50 0 16,-1 0 0,1-25-1,-1 0 1,1-25 0,-25 0-1,0 0 1,-1 25-1,1 0 32,-25 25-47,25-25 16,0 25 0,24 0-1,1-25 1,0-25-1,-50 0 1,24 25 0,1-25-1,0 25 1,0 0 0,0 25-1,-1-25 1,1 25-16,0 0 15,49-25 17,-24 0-17,24-25 1,-24 0 0,-25 0-1,0 25 1,-25 25-1,25-25 1,24 50 0,1-26-1,-50 1-15,74-25 16,-49 25 0,25-50-16,-1 25 15,-24-25 1,-25 1-16,25-1 15,-25 0 1,25 50 15,-25 0-15,49-1 0,26 26-1,-1-25 1,-24-50-1,24 25 1,-24-50 0,-1 26-1,-24-1 1,0 0 0,0 25-16,-1 25 15,1-25 1,25 25-16,24-1 31,-49 1-31,0-25 16,0 0-16,24 0 15,26 0 1,-26-25 0,1-24-1,24-1 1,-49 25-1,25 1 1,-25 24 0,-1 0-16,1 24 15,0-24-15,-25 25 0,50-25 16,-1 25 0,50 0-1,-49-50 1,24 0 15,-24-24-15,-25 24-1,0 25 1,24 0 0,1 25-1,0-1 1,74 51-1,-50-75 1,0 0 0,1 0-1,-1-25 1,-24-25 0,-25 26-1,-1 24 1,26 24 15,-25 1-15,24 25-1,-24-25-15,50-1 16,-51 1-16,51-25 16,-1 0-1,-24 0 1,-25-25-16,49 1 15,-49 24-15,25-50 16,-1 50 0,1 0-1,-1 25 1,1 24 0,49 1-1,-24-25 1,-1-25-1,0-25 17,-49 0-17,25 0 1,-25 1 0,24 24-1,1 49 1,-1-24-1,1 0 1,-25 0-16,49-25 16,-49 0-16,25 0 15,49-50 1,-25 0 0,-24 26-1,0-1 1,-26 25 15,1 49-15,0 1-1,25 0 1,-1-26 0,1-24-1,-1-24 1,26-26-1,-26 0 1,1 50 0,0 0-1,-26 25 1,26 50 0,0-51-1,24 26 1,25-50-1,1-25 17,-1 0-17,-50 25 1,26-24 0,-26 48-1,1 1 1,-25 25-1,24-25 1,1-1 0,0-48-1,-1-1 1,1 0 0,-25 25-16,-1-25 15,1 0 1,0 25-16,0 0 15,24 0 17,1 25-17,0-25 1,-1 25 0,-24-25-1,25 0 1,-25 25-1,-1-25 1,26 25-16</inkml:trace>
  <inkml:trace contextRef="#ctx0" brushRef="#br1" timeOffset="-174597.75">14486 16520 0,'0'-25'63,"0"50"-32,-25-25 16,25 25-31,-25-25-16,25 25 15,0-1 1,-24-24-16,24 25 15,24-25 1,1 25 0,0-25-1,-25-25 1,25 25 0,-25-49-1,0 24 1,-25 0-1,25 50 17,-25-25-17,25 25-15,-25 24 32,25-24-17,0-50 1,0 0 15,25 1-15,-25-1-1,0 0 1,0 50 78,0 0-79,25-1 1,-25 1-16,0 0 16,50 25-1,-1-1 1,1 1-1,-25-50 1,-1 0 0,1-25-1,0 0 1,0 0-16,24-24 16,-24 49-16,25-50 15,49 1 1,25-26-1,25 1 1,-75 49 0,-49 0-1,0 25 1</inkml:trace>
  <inkml:trace contextRef="#ctx0" brushRef="#br1" timeOffset="-173784.75">16793 16446 0,'0'0'0,"-25"0"15,0 0 1,0 0-1,25 24 1,-24 1 0,-1 0-1,25 25 1,25-50 0,-1 0-1,1-25 1,-25 0-1,25 0 1,-25 0 0,-25 25-1,25 25 48,25 0-32</inkml:trace>
  <inkml:trace contextRef="#ctx0" brushRef="#br1" timeOffset="-172947.73">16743 16396 0,'0'25'110,"25"-25"-95,-25 25-15,25-1 16,-25 1 0,25-25-16,-1 50 15,1-1 1,25-24-1,-50 0 1,0-50 15,25 25 1,-25-25-32,74-24 15,50-26 1,25-24-1,0 49 1,0-24 0,-75 24-1,-49 50 1,-50 0 0,25 25-1</inkml:trace>
  <inkml:trace contextRef="#ctx0" brushRef="#br1" timeOffset="-171831.73">18752 7293 0,'0'0'0,"0"-25"16,0 0 0,0 0-1,25 0 1,25-24 0,123-26-1,51 1 1,48-25-1,76-1 1,-125 51 0,-149 24-1,-98 0 17,-26 0-32</inkml:trace>
  <inkml:trace contextRef="#ctx0" brushRef="#br1" timeOffset="-171464.73">19199 8657 0,'0'-25'16,"0"0"-16,25 25 15,-25-25-15,0 1 16,49-1-1,75-74 1,75 24 0,74 1-1,74-1 1,0-24-16</inkml:trace>
  <inkml:trace contextRef="#ctx0" brushRef="#br1" timeOffset="-166097.75">7689 14461 0,'-24'-25'16,"24"50"62,0 0-63,0 0-15,0 0 0,0 24 16,0 174 0,24 1-1,-24 24 1,25-50-1,0-49 1,0 0 0,0-25-1,-25 0 17,0-25-17,0-25 1,0-24-1,0-25 1,0 0-16,0-1 16,0 1-16,24 0 15,-24 25 1,0-1 0,25 1-1,0 0 1,0-26-1,24 26 1,1-50 0,0 25-1,49-25 17,-25 0-17,50 25 1,-74-25-1,99-25 1,-50 25 0,124-25-1,-124 25 1,50-25 0,-25 25-1,25 0 1,-50 0-1,75 0 1,-75-25 0,50 25-1,-25 0 17,0 0-17,-25 25 1,25-50-1,0 25 1,0 0 0,0-24-1,0 24 1,-49 0 0,-1 0-1,75 0 1,-99 0-16,49 0 15,-74 0-15,0 0 16,49 0-16,25 0 16,-24 0-1,24 0 17,-50 0-17,-24 0-15,50-25 16,-51 25-16,26 0 15,24 0 1,1-25 0,-26 25-1,-24 0-15,25-25 16,-25 25-16,-25-25 0,74 25 16,-49-24-1,25-1 1,-50 0-16,0 0 15,24 0-15,-24-24 16,25-26 0,-25-49-1,25-25 17,-25 25-17,0 25 1,0-25-1,-25-25 1,25 25 0,0 50-1,-25-1 1,1 26 0,-1-1-1,25 1 1,-25-1-1,25 0 1,-25 26 0,25-26-1,-25 25 17,25 0-17,0 1 1,0-1-1,-24 25 1,24-25 0,0 0-1,-25 25 1,0 0 0,-25-25-1,-24 25 1,-1-24-1,-49 24 1,25 0 0,-25-25-1,25 25 17,0-25-17,74 25-15,-74-25 16,74 25-16,-74-25 15,-50 25 1,25-24 0,-25 24-1,25-25 1,25 25 0,-50 0-1,50 0 1,-25 0-1,0 25 1,24-25 0,76 24-16,-76 1 15,76-25 1,-51 0 0,50 0-16,-74 25 15,74-25-15,-24 0 16,-26 0-1,-24 25 1,25-25 0,-75 0-1,50 25 1,-25-25 0,0 0-1,0 24 1,99-24-16,-74 0 15,74 0-15,-74 0 16,24 0 0,-24 0-1,49 25 17,-49-25-17,50 0 1,-26 0-1,25 0 1,1 0 0,-1-25-1,1 25 1,24 0 0,-25 0-1,25 0 16,1 0-15,-1 0 31,25 25-47</inkml:trace>
</inkml:ink>
</file>

<file path=ppt/ink/ink1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1T20:03:17.439"/>
    </inkml:context>
    <inkml:brush xml:id="br0">
      <inkml:brushProperty name="width" value="0.05292" units="cm"/>
      <inkml:brushProperty name="height" value="0.05292" units="cm"/>
      <inkml:brushProperty name="color" value="#C00000"/>
    </inkml:brush>
  </inkml:definitions>
  <inkml:trace contextRef="#ctx0" brushRef="#br0">9153 5730 0,'-25'0'0,"0"0"31,25-25-15,-24 25-1,-1 0 32,50 0-16,-1 0-15,1 0-16,25 25 0,198 0 16,-174-1-16,273-24 15,-24 0 1,74-24-1,-174 24 17,-49-25-17,-1 25 1,-98 0 0,-50 0-1,-1 0-15</inkml:trace>
  <inkml:trace contextRef="#ctx0" brushRef="#br0" timeOffset="1034.99">14461 5606 0,'-25'0'0,"25"-25"15,25 25 32,0 0-31,0 0-16,0 0 16,24 0-16,100 25 15,-25-25-15,74 0 16,-98 0-1,272 25-15,25-25 32,99 0-17,-149 0 1,0-25 0,-148 25-1,49 0 1,-124 0-1,0 25-15</inkml:trace>
  <inkml:trace contextRef="#ctx0" brushRef="#br0" timeOffset="6165">719 7689 0,'-24'0'16,"48"0"0,1 0 31,-25 25-32,25-25-15,0 0 0,-25 25 16,25-25-16,99 25 15,-75 0-15,150-1 16,148 1 0,0-25-1,0 0 1,-49-25 0,25 25-1,-125 0 1,25 25-1,-24 0 17,-1-25-17,-74 0 1,0-25 0,25 25-1,-50 0 1,-24 25-1,-51-25-15,100 0 16,-74 0-16,99-25 16,0 25-1,0 0 1,-25 25 0,-25 0-1,-74-25-15,99 0 16,-75 0-16,125-25 15,24 0 17,75 25-17,-99-25 1,49 25 0,-25-24-1,50-1 1,-74 0-1,-25 0 1,-75 25-16,1 0 16,-26-25-16,75 25 15,0-24 1,50 24 0,-50-25-1,50 25 1,-1 0-1,1-25 1,-50 25 15,25 0-15,0 0 0,49 0-1,-99 0 1,-74 0-16,99-25 15,-99 25-15,99 0 16,0 0 0,-25 0-1,50 0 1,-124 0-16,124 0 16,-125 0-16,125 0 15,50 0 1,-75 0-1,-25 0 17,25 25-17,-74-25-15,49 0 16,-74 0-16,74 0 16,-74 0-16,99 25 15,-100-25-15,76 0 16,24 25-1,-50-25 1,75 24 0,-25-24-1,-99 0-15,74 25 16,-74-25-16,74 25 16,-74-25-16,99 0 31,-99 25-31,99-25 0,49 0 15,1 25 1,-50-25 15,0 24-15,-25-24 0,25 0-1,50 25 1,24 0-1,-49 0 1,50 0 0,-75-1-1,0-24 1,74 25 0,1-25-1,-26 25 1,1-25-1,-50 25 17,-25-25-17,50 25 1,49-25 0,-24 0-1,-25 25 1,-25-25-1,25 24 1,-50-24 0,50 0-1,24 0 1,1 0 0,-149 25-16,99-25 31,-50 0-31,25 0 0,-49 0 0,74 0 15,-99 0 1,148 25-16</inkml:trace>
  <inkml:trace contextRef="#ctx0" brushRef="#br0" timeOffset="8665">2679 8880 0,'0'0'0,"0"-25"16,0 0 31,25 25-32,0 0-15,-1 0 16,125 0 0,25 0-1,99 25 1,-25 0-1,25-25 1,99-25 0,24 0-1,-147 1 1,-200-1-16,100 50 16,-99-25-16,-1 0 15,1 24 1,-50 1-1,25 0 1</inkml:trace>
  <inkml:trace contextRef="#ctx0" brushRef="#br0" timeOffset="12580.99">13990 8781 0,'0'0'16,"-25"-25"-16,0 25 15,0-25 1,1 25-1,48 0 17,1 0-17,0 0 1,124-25 0,149 25-1,-75 25 1,74 0-1,-247-25-15,148 25 32,-148-25-32,273 49 0,-26 26 31,-24-50-15,-25-25-1,25 0 1,-99 0-1,-1 0 1,-49 24 0,-49-24-1,-1 0-15</inkml:trace>
  <inkml:trace contextRef="#ctx0" brushRef="#br0" timeOffset="33162">4787 10765 0,'0'0'0,"25"0"0,0 0 16,49-25-1,26 1 1,123-1 0,-25-25-1,1 50 1,-150 0-16,150 0 16,-150 0-16,75 0 15,124 0 1,-24-25-1,24 25 1,-25-24 0,-49-1-1,24 25 17,-24 0-17,-1 25 1,26-25-1,-1 0 1,25 24 0,-24-24-1,49 0 1,25 25 0,-75 0-1,-173-25-15,173 25 16,-173-25-16,124 25 15,25-25 1,24 24 0,1 1-1,-26 0 1,-24-25 15,-50 25-15,25-25-1,50 25 1,74-25 0,-223 0-16,124 24 15,-125-24-15,100 0 16,-99 0-16,99 25 16,-99-25-16,0 0 0,24 0 31,-24 0-31,99 25 0,-99-25 0,149 0 15,-150 0-15,101 0 16,23 0 0,-24 0-1,0 0 17,-24 0-17,48 25 1,1-25-1,25 0 1,-50 0 0,25 0-1,-25 0 1,0 0 0,-25 0-1,25 0 1,0 0-1,-25 0 1,50 0 0,-50 0-1,50 25 1,-25-25 0,0 0 15,-49 0-16,49 0 1,49 0 0,-24 0-1,-124-25-15,124 25 16,-124 0-16,24 0 0,50 0 16,75 0-1,-25-25 1,-25 25-1,74 0 1,50-25 0,-74 25-1,0 0 17,49 0-17,25 0 1,-50-25-1,50 25 1,0-24 0,-124 24-1,199-25 17,-100 25-32,-24 0 15,73 0 1,-73 0-1,49 0 1,74 0 0,-123 0-1,-1 0 1,-148 0 0,148 0-16,-173 0 15,174 0 1,-75 0-1,74-25 1,0 25 0,1 0-1,-50-25 1,49 25 0,-173 0-16,74 0 15,-74 0 1,74 0-16,50 0 15,-25 25 1</inkml:trace>
  <inkml:trace contextRef="#ctx0" brushRef="#br0" timeOffset="49959.99">12626 13891 0,'0'24'63,"24"-48"-47,1 24-1,0 0-15,0 0 0,0 0 16,49 0-1,75-25 1,0 25 0,24 0-1,-98 0 1,-50 0-16,223 25 16,-224-25-16,100 24 15,25 1 1,25-25-1,-25 0 1,24 0 0,1 0-1,-25-25 1,-25 1 0,49 24-1,-24-25 16,0 25-15,124-25 0,-99 25-1,-125 0-15,125 0 16,-149 0-16,198 0 16,-99-25-1,50 25 1,49-25-1,0 1 1,-198 24-16,148-25 16,-123 25-16,74 0 15,-74 0-15,123-25 16,-123 25-16,74-25 16,99 25-1,0-25 1,-49 25 15,0-24-15,-125 24-16,125 0 15,-149 0-15,198 0 16,-124 0 0,-49 0-16,74 0 15,-99 0-15,99 0 16,-25 0-1,50 0 1,-50 0 0,25 0-1,25 0 1</inkml:trace>
  <inkml:trace contextRef="#ctx0" brushRef="#br0" timeOffset="53192">8558 14784 0,'24'0'15,"1"0"1,0 0-16,0 24 15,24-24 1,75 25 0,50 25-1,99-25 1,49 24 0,50-24-1,25 0 1,-74-25-1,-224 25-15,323-1 16,-348 1 0,100-25-16,322 75 15,-422-75-15,249 49 16,-224-49 0,124 25-16,199 49 15,-149-49 1,-25 25 15,25 0-15,49-1-1,-99 1 1,-49-25 0,-124-25-16,148 49 15,-173-24-15,49-25 16,1 25-16,73 24 15,-98-49-15,124 25 16,49 0 0,-74-25-1,24 0 1,-24 0 0,25 0-1,0 0 1,-26 0 15,-123 0-31,99 0 16,-74 0-16,-25 0 0,49 0 15,50 0 1,25-25 0,0 25-1,-25-25 1,-100 25-16,101-24 15,-101 24-15,76 0 16,-1-25 0,50 0-1,-25 0 1,0 0 0,0 1-1,-25-26 1,50 25 15,-124 25-31,123-25 16,-123 1-16,124-1 15,0 0 1,-124 0-16,123 0 16,-98 25-16,124-49 15,-1 24 1,75-25-1,-173 25-15,123-24 16,-173 49-16,173-50 16,249-24-1</inkml:trace>
  <inkml:trace contextRef="#ctx0" brushRef="#br0" timeOffset="66140.98">8855 2108 0,'0'-24'16,"0"48"-16,-25-48 0,25-1 15,-24 25 1,-1 25 31,25-1-32,-25 51-15,-25 49 32,50-75-32,-24 125 15,24-149-15,-25 99 16,25 25 0,0-100-16,0 75 15,25-99-15,-25 0 0,0 74 16,24 0-1,-24-74-15,25 50 16,0-51-16,-25 1 16,25 0-1,-25 25 1,25-1 0,-1 1-1,26-1 1,-25-49 15,0 25-31,99-25 16,-99 0-16,24 25 15,50 0 1,-24 0 0,-1-25-1,1 25 1,49-50-1,0 0 1,24 0 0,26 25-1,-25 0 1,74-25 0,-198 25-16,124-25 15,-124 25-15,148 0 16,-24 0-1,49 25 17,-49 0-17,-99-25-15,99 0 16,-124 0-16,99 0 16,49-25-1,1 50 1,-25-25-1,49-25 1,25 25 0,-49 0-1,-149 0-15,74 0 16,-74 25-16,49 0 16,25 25-1,75-1 1,0-24 15,-50 0-15,-50-25-16,25 0 15,-49 0-15,-25 0 0,74-25 16,25 0 0,25 0-1,-50 25 1,0 0-1,-74 0-15,74 0 16,-74 25-16,25-25 0,24 25 16,100 0-1,-25 0 1,-25-25 0,99-25-1,-49 0 1,49-25-1,-25-24 17,-99 24-17,-24 25 1,-1 25 0,25 25-1,50 25 1,-25 0-1,25-1 1,-99-49-16,99 50 16,-125-50-16,76 0 15,24 0 1,0-25 0,-25-25-1,25 26 1,-50-1-1,100 25 17,-149 0-32,99 0 15,-99 0-15,99 25 16,-25-1 0,0-24-1,25-24 1,-25-26-1,-24-25 1,-1-24 0,-24 50-1,-25-1 1,-1 25 0,1-24-1,-25 24 32,0 0-31,25-25-1,0-49 1,-50-50 0,0 25-1,-24 0 1,-1 50-1,25 49 1,-25 0 0,-24 50-1,-75 0 1,50 0 0,74-25-16,-74-25 15,74 25 1,-49-25-16,49 0 0,-99-24 31,99 24-31,-74-25 16,49 25-16,-123-49 15,148 49-15,-99 0 16,74 1-16,-74-1 16,99 25-16,-99 0 15,25 25 1,-174 24-1,224-49-15,-100 25 16,-25-50 0,50 0-1,25-49 1,-50-25 0,-49 49-1,-1 1 1,1 49-1,-25 49 17,49 1-17,-24-1 1,49 1 0,0-75-1,50-24 1,49 49-16,-49-75 15,74 75-15,-99-74 16,-25 24 0,-24 50-1,-1 25 1,-74 49 0,25-24-1,49-25 1,25-25-1,-24-25 17,148 25-32,-99-25 15,99 25-15,-99-49 16,-25 24 0,-49 25-1,74 25 1,74-25-16,-173 74 0</inkml:trace>
  <inkml:trace contextRef="#ctx0" brushRef="#br0" timeOffset="66342">10468 2282 0,'-50'-25'0,"100"50"0,-199-99 16,124 74-1,0-25-15,0 25 0,-123-50 16,-51 1-1,25 73 17,1 1-17,-1 50 1,-74 49-16</inkml:trace>
</inkml:ink>
</file>

<file path=ppt/ink/ink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1T18:25:32.748"/>
    </inkml:context>
    <inkml:brush xml:id="br0">
      <inkml:brushProperty name="width" value="0.05292" units="cm"/>
      <inkml:brushProperty name="height" value="0.05292" units="cm"/>
      <inkml:brushProperty name="color" value="#002060"/>
    </inkml:brush>
  </inkml:definitions>
  <inkml:trace contextRef="#ctx0" brushRef="#br0">1935 8409 0,'25'0'157,"-25"-25"-110,0 0-16,-25 25-16,25-25-15,-50 1 16,25 24 0,1 0-1,-26 24 17,25-24-17,-24 25 1,24 25-1,25-1 1,-25 26 0,25-50-1,0-1-15,0 26 16,25-25-16,-25 0 16,25 24-1,49 1 1,0-50-1,-24 0 1,-25 0-16,24-25 16,-24 25-1,0-50-15</inkml:trace>
  <inkml:trace contextRef="#ctx0" brushRef="#br0" timeOffset="843.75">2232 8706 0,'0'0'16,"0"25"62,-24-25-78,-1 0 16,25 25-1,-25-25 1,0 25 0,0 0-1,1-1 1,24 26 0,24-25-1,1 0 1,25-25-1,-1 0 1,26-25 0,-50-25-1,-1 1 1,-48-1 15,-1 25-15,0 25-1,0-25-15,-24 25 0</inkml:trace>
  <inkml:trace contextRef="#ctx0" brushRef="#br0" timeOffset="3250.01">2580 8384 0,'0'-25'16,"0"0"15,0 1-16,24-1 1,1-25 0,0 25-16,25 1 15,-25 24 1,-1 0-16,1 0 16,0 24-1,0-24-15,0 25 16,24 25-1,-24-1 1,0 1 0,-25 0-1,0-1 1,-25 1 0,0-1-1,0 1 1,-24-25-1,-1 0 1,1-25 0,-1 0-1,25 0 1,0-25 15,25 0-15,0-25-1,25 1 1,0 24-16,0 0 16,-25 0-16,25 1 15,-1-1 1,1 0 0,0 0-1,25 0 1,-26 25-1,1 0 1,-25 25 0,25-25-1,0 50 1,-25-25 15,0-1-15,0 1-16,0 25 15,-25-50-15,25 49 16,0 1 0,-25-25-1,25 0 1,0 24 0,0-24-1,0 0 1,25-25-16,0 0 15,0 0 1,-1 0 0,26-50-1</inkml:trace>
  <inkml:trace contextRef="#ctx0" brushRef="#br0" timeOffset="3921.86">3101 8731 0,'24'-25'16,"1"25"15,-25 25-16,25-25 1,0 25 0,0 25-1,-25-1 1,0 1 0,0-25-1,-25-50 16,25 0-15,0-25 0,25-24-1,-1 24 1,1 26 15,25-1-15,-25 25-1,-1 25 1,-24 49 0,25-24-1,-25-26-15,0 26 16,25-25-16,-25 0 16,-25-1-16</inkml:trace>
  <inkml:trace contextRef="#ctx0" brushRef="#br0" timeOffset="4843.75">3721 8632 0,'25'0'94,"-1"0"-79,26 0-15,0 0 16,-1 0 15,26 0-15,-51 0-1</inkml:trace>
  <inkml:trace contextRef="#ctx0" brushRef="#br0" timeOffset="5109.38">3845 8434 0,'0'24'94,"0"1"-94,25 25 16,-1 74-1,-24-25 1,25-99-16,-25 99 0</inkml:trace>
  <inkml:trace contextRef="#ctx0" brushRef="#br0" timeOffset="5828.13">4812 8310 0,'0'-25'0,"25"25"32,-25-25 15,-25 0-32,25-24 1,-25 24-1,-24-25 1,-1 50 0,0 25-1,26-25-15,-1 25 16,0-25-16,0 25 16,-24 24-1,24 1 1,0-1-1,25 26 1,0-26 0,50 51-1,24-51 1,50 1 15,-25-50-15,-74 0-16,74-25 0</inkml:trace>
  <inkml:trace contextRef="#ctx0" brushRef="#br0" timeOffset="6343.75">5110 8582 0,'0'25'79,"0"0"-79,25 49 31,-25-49-16,24 74 1</inkml:trace>
  <inkml:trace contextRef="#ctx0" brushRef="#br0" timeOffset="7999.99">5358 8111 0,'0'0'15,"-25"-25"-15,50 25 16,-25-24 0,25 24-1,-1 0 1,1 0-1,25 0 1,24 24 0,-24 26-1,-1 0 1,-24-1 0,-25 1-1,-25 24 1,25-24-1,-49-1 1,24-24 0,-25 0-1,26 0 1,-26-25 15,25-25-15,0 0-1,25-24 1,0-1 0,0 0-1,25 26 1,25-26 0,-25 25-1,24 0 1,-24 25-1,0 0 17,-25 25-17,0 0 1,25-25-16,-25 50 31,24-26-15,-24 1-1,0 0 1,0 25 0,0-26-1,0 1-15,0 0 16,0 0-16,0 0 16,0-1-1,25-24 1,0 0-1,25 0 1,-1-49 0,-24-1-1</inkml:trace>
  <inkml:trace contextRef="#ctx0" brushRef="#br0" timeOffset="8718.75">5879 8657 0,'25'0'78,"-25"25"-78,24-25 16,1 24-1,-25 1-15,25 25 16,-25-25-1,0-1-15,25 26 16,-25-25 0,-25-25-1,25-25 17,0 0-17,-25-24 1,25-26-1,25 1 1,0 49 0,0 0-1,-1 25 1,-24 50 0,25-1-1,0 26 1,-25-50-1,25 74 1</inkml:trace>
  <inkml:trace contextRef="#ctx0" brushRef="#br0" timeOffset="9218.75">6300 8880 0,'-24'0'15,"24"-25"63,24 25-62,1 0-16,0 0 47,0 0-16,0 0-15,-50 0 15</inkml:trace>
  <inkml:trace contextRef="#ctx0" brushRef="#br0" timeOffset="10234.35">6573 8632 0,'0'25'94,"0"0"-79,0-1-15,0 51 16,25-1-1,-25 1 1,25-26 0</inkml:trace>
  <inkml:trace contextRef="#ctx0" brushRef="#br0" timeOffset="10796.85">6945 8409 0,'0'-25'0,"25"25"62,0 0-46,0 0 0,0 0-16,74 0 15,-50-25 1,-24 25-16,25 0 16,-25 0-1</inkml:trace>
  <inkml:trace contextRef="#ctx0" brushRef="#br0" timeOffset="11109.38">7045 8235 0,'0'25'63,"24"-25"-63,-24 25 15,50 49 1,-50-24-1,25-50-15,0 74 16,-25 25-16</inkml:trace>
  <inkml:trace contextRef="#ctx0" brushRef="#br0" timeOffset="11781.23">7863 8210 0,'0'-24'31,"25"24"-31,0 0 31,-25-25-15,0 0-1,0 0 1,-25-24 0,0 24 15,-25 25-16,1 0 1,-26 25 0,1 24-1,49-24 1,0 49 0,1 1-1,48-1 1,1-24-1,74 24 1,1-24 0,24-50-1,-25-25 1,-25-25-16</inkml:trace>
  <inkml:trace contextRef="#ctx0" brushRef="#br0" timeOffset="12421.88">8161 8508 0,'0'0'15,"0"-25"-15,25 25 32,-25-25-17,24 25 1,-24 25-1,25-25-15,0 25 16,0-25 0,-25 50-16,0-26 15,0 26 1,-25-25-16,0 24 16,0-49-1,25 25 1,-24-25-16,24 25 15,24-25 17,-24-25-32,25 25 15,0-25 1,0 25 0,24-24-16</inkml:trace>
  <inkml:trace contextRef="#ctx0" brushRef="#br0" timeOffset="13328.13">8483 8186 0,'0'-25'15,"0"0"1,0 0 0,25 25 31,0 0-32,0 0 1,-25 25-16,74 0 15,-49-25-15,49 74 16,-49-24 0,0-1-1,-50 1 1,-25 0 0,26-50-16,-26 49 15,50-24-15,-50 0 16,26-25-1,-1 0 1,25-25 0,0-49-1,25-1 1,-1 26 0,26-1 15,0 25-16,-26 25 1,1 0-16,0 0 16,-25 25-1,0 25 1,0-26 0,0 1-16,0 25 15,-25-50-15,25 49 16,0-24-16,0 25 15,0-25-15,0-1 16,0 1-16,0 25 16,0-25-1,25-1 1,0-24-16,0 0 31,-1 0-31,26-24 16,-25 24-16,24-75 0</inkml:trace>
  <inkml:trace contextRef="#ctx0" brushRef="#br0" timeOffset="15296.85">9079 8632 0,'-25'-25'16,"50"25"62,-25 25-78,24 0 16,1 24-1,0 26 1,0-1 0,-25-49-1,0 0 1,0-50 46,0 0-30,0 0-32,0-24 15,25-75 1,-1 49 0,1 75-16,0 0 15,-25 25 1,25-25-16,0 50 15,-1 24 1,1 1 0,-25-1-1,0-49 1,0 24 0,0-24-16</inkml:trace>
  <inkml:trace contextRef="#ctx0" brushRef="#br0" timeOffset="15656.24">9550 8855 0,'25'0'47,"-1"0"-16,1 0-31,0 0 16,25 0-1,-26 0 1,1 25-16</inkml:trace>
  <inkml:trace contextRef="#ctx0" brushRef="#br0" timeOffset="16218.74">9897 8682 0,'-25'-25'16,"50"25"15,-25-25 0,25 25-31,24 0 16,1 0 0,-25 50-1,-25 74 1,-25-50 0,0 0-1,25-24 16,0-25-15,25-25 31,0 0-31,0-25-1,0 25-15,24 0 16,1 0-1,24 0-15</inkml:trace>
  <inkml:trace contextRef="#ctx0" brushRef="#br0" timeOffset="17328.12">10592 8334 0,'0'-24'63</inkml:trace>
  <inkml:trace contextRef="#ctx0" brushRef="#br0" timeOffset="17515.6">10914 8359 0,'25'-25'16,"0"25"0,-1 0-1,1 0 1</inkml:trace>
  <inkml:trace contextRef="#ctx0" brushRef="#br0" timeOffset="17796.87">11658 8334 0,'25'0'0</inkml:trace>
  <inkml:trace contextRef="#ctx0" brushRef="#br0" timeOffset="17953.14">11906 8334 0,'0'0'0,"25"0"15,-25 25 1,25-25-1</inkml:trace>
  <inkml:trace contextRef="#ctx0" brushRef="#br0" timeOffset="18718.75">12551 8062 0,'0'24'31,"0"-48"16,25 24-31,-25-25 0,0 0-1,0 0 1,-25 0-1,25 0 1,-25 25 0,1 0-1,-1 0-15,-25 0 16,25 0 0,1 0-16,24 25 15,-50 0 1,25-25-16,0 25 15,1 25 1,24-1 0,0 1-1,24-1 1,51 26 0,-1-26-1,-49-49-15,99 0 16,-99 0-16,24 0 15,26-49 1</inkml:trace>
  <inkml:trace contextRef="#ctx0" brushRef="#br0" timeOffset="19734.37">12824 8409 0,'0'-25'16,"25"25"15,0 0-15,-25 25-1,24 0 1,26 24 0,-25 26-1,0-26 1,-25-24-16,0 25 15,0-26 1,0 1-16,0 0 31,0-50-31,-25 25 16,25-49 0,0-26-1,25 1 16,-25 24-15,49 1 0,-24 24-1,0 25 1,24 25 0,-24 24-1,-25-24-15,25 25 16,-25-26-16,0 26 15,0 0 1,0-1 0</inkml:trace>
  <inkml:trace contextRef="#ctx0" brushRef="#br0" timeOffset="21093.74">13469 8086 0,'0'-24'0,"25"24"15,-25-25-15,0 0 31,0 0-15,25 25-16,-25-25 16,49 25-1,1 0 1,-1 0 0,26 25-1,-26 25 16,-49-25-31,25 24 16,0-24-16,-25 0 16,-25 49-1,0-24 1,-24 24 0,24-49-1,0 0 1,-24 0-1,24-50 1,0 0 0,0 0-1,25-49 1,25 24 0,0 1-1,24 24 16,1 0-15,0 0 0,-1 25-1,-49 25 1,0 0 0,0 0-1,0 24 1,-25 1-1,1-1 1,24 1 0,0 0-1,0-1 1,0-24 0,49 25-1,1-50 16,-25 0-31,24-25 16,-24-50-16</inkml:trace>
  <inkml:trace contextRef="#ctx0" brushRef="#br0" timeOffset="21843.74">14114 8508 0,'0'-25'0,"25"25"47,-1 0-16,-24 25-31,25 0 16,25 24 0,-50 26-1,0 24 16,0-74-15,0 0 0,-25-25-1,25-25 1,0-25 0,25-24-1,-25 24 1,25 1-1,-1 24 1,1 0 0,0 50-1,0 0 1,-25 24 0,25-49-16,-25 50 15,0-25 1,0-1-16,0 26 15</inkml:trace>
  <inkml:trace contextRef="#ctx0" brushRef="#br0" timeOffset="22203.14">14536 8781 0,'0'-25'16,"24"25"15,1 0-15,0 0-1,49 0 1,-24 0 0,0 0-1,-1 0 1,-24 0-1</inkml:trace>
  <inkml:trace contextRef="#ctx0" brushRef="#br0" timeOffset="22624.98">14908 8409 0,'0'-25'0,"0"50"47,24 0-32,-24-1 1,25 51 0,-25 24-1,25 0 1,-25-49 15,0-1-15,25 1-16</inkml:trace>
  <inkml:trace contextRef="#ctx0" brushRef="#br0" timeOffset="22906.27">15280 8533 0,'0'0'0,"-25"0"31,25 25-15,-25-25 0,-25 74-1,1-24 1,49-26-16,-99 76 16</inkml:trace>
  <inkml:trace contextRef="#ctx0" brushRef="#br0" timeOffset="23203.12">15156 8731 0,'24'0'0,"-24"25"0,25-25 31,-25 25-31,25 0 16,25-1 0,24 51-1,-24-26 1,24 26-1</inkml:trace>
  <inkml:trace contextRef="#ctx0" brushRef="#br0" timeOffset="24875.01">15701 8136 0,'-24'0'63,"48"0"-32,1 0-31,0 0 0,74 0 16,-74 0-16,49 0 15,-49 0 1,25 25-1,-25-25-15,-1 0 16,1 0-16,0 0 16</inkml:trace>
  <inkml:trace contextRef="#ctx0" brushRef="#br0" timeOffset="25218.75">15751 8310 0,'0'0'0,"25"0"47,-25-25-31,25 25 15,-25 25-31,24-25 16,51 0-1,-50 24-15,49-24 16,-49 0-16,49 0 15,-49 0-15,49 0 16</inkml:trace>
  <inkml:trace contextRef="#ctx0" brushRef="#br0" timeOffset="26015.62">16966 7987 0,'0'-25'32,"0"0"-17,0 1 32,-24-1-47,24 0 16,-75-25-1,50 50 1,1 0-16,-26-24 16,25 24-1,0 0-15,1 0 16,-26 24 0,25 1-1,0 0 1,1 25 15,24-1-15,24 1-1,1 24 1,0-24 0,0 24-1,0-24 1,-25 0-1,24-26 1,-24 26 0,25-25-1,-25 49 1</inkml:trace>
  <inkml:trace contextRef="#ctx0" brushRef="#br0" timeOffset="26296.86">16644 8235 0,'0'0'0,"25"0"31,-25 25-15,49-50-1,1 25 1,24 0 0,26 25-1</inkml:trace>
  <inkml:trace contextRef="#ctx0" brushRef="#br0" timeOffset="26812.51">17388 7987 0,'-25'0'47,"25"25"-32,-25-25 1,1 25 0,-1 0-16,0 24 15,0-49-15,0 50 16,1-1-1,24 1 1,0 0 0,24-1-1,-24-24-15,25 25 16,0-26 0,0 1-16,24 25 15,26-1 1</inkml:trace>
  <inkml:trace contextRef="#ctx0" brushRef="#br0" timeOffset="27515.62">17537 8136 0,'25'0'47,"0"0"-31,-25 25-1,24-25-15,1 25 16,-25-1-16,25 26 16,-25-25-16,0 0 15,0-1 1,0 1-1,-25 0 1,25-50 15,25 25-31,-25-25 16,50-24 0,-1-26-1,-24 26 1,-25 24 15,-25 25-15,0 25 15,1-25-31,24 25 16,-25-1-1,0 1 1,25 0-16,0 0 15,0 0-15,25-1 16,0 26 0,49 24-1,50-49 1</inkml:trace>
  <inkml:trace contextRef="#ctx0" brushRef="#br0" timeOffset="28312.49">17983 7913 0,'25'0'47,"-25"24"-31,25-24-1,25 50 1,-26-25 0,1 0-1,0-25 126,-25 25-79,25-25-46,-25 24 0,25 26-1,-25 0 1,0-26-1,0 1-15,24 25 16,-24-25-16,-24 24 16,24 1-1,0 24 1,0 1 0,-25-26-1,0 26 1</inkml:trace>
  <inkml:trace contextRef="#ctx0" brushRef="#br0" timeOffset="30203.12">17462 8186 0,'0'-25'16,"25"25"78,-25 25-79,25-25-15,-25 24 0,25 1 16,0 25-1,-25-25-15,25-25 0,-25 24 16,24 26 0,-24-25-1,0 24 1,0-24 0,0 0-1,0-50 63,25 25-78,-25-25 16,0 1 0,0-1-16,0-25 15,0 1 1,25-1 15,-25 0-15,25 26-1,-25-26 1,25 50 0,-25-25-1,24 25 1,1 0 15,-25 25-15,25-25-16,0 25 15,0 0 1,-1-1 0,-24 1-16,25 0 15,-25 0-15,0 0 16,0 24-1,0 1 17,0-25-17,0 24 1,0 1 0,0-25-1,0-1 1,0 1-16</inkml:trace>
  <inkml:trace contextRef="#ctx0" brushRef="#br0" timeOffset="31765.62">17462 8136 0,'-24'0'47,"24"25"-31,0-50-1,24 25 17,1 0-1,0 0-16,0 0 1,0 0 0,0 0-16,-1 0 15,-24 25 1,25-25-16,0 25 16,-25 24-1,25-24 1,-25 25 15,0-26-15,0 1-1,0 0 1,-25 0 0,25 0-1,0-1 1,0 1-1,0-50 64,0 1-64,0-1 1,0 0-1,0 0 1,0 0 0,25 1-1,-25-1-15,0 0 16,0 0-16,25 0 16,-25-24-1,24 24 1,-24 0-1,25 25 17,0 25-1,0-25-15,-25 25-16,25-25 15,-1 49 1,1-49 15,-25 25-15,0 0-1,0 0-15,0 0 16,0-1 0,0 1-1,0 0 1,0 0-1,0 0 1,0 24 0,0-24-1,-25 25 1</inkml:trace>
  <inkml:trace contextRef="#ctx0" brushRef="#br0" timeOffset="45499.99">18579 7987 0,'0'25'78,"25"-25"-62,-25-25 31,24 25-47,26-50 15,49-49 1,25 0 0,75-50-1,-75 50 1,0-25-1,-100 99 1,76-74-16,-76 74 16,-24 0-16,50-24 15,0 24 1,-25 0 0,-1 0-1,-48 25 32</inkml:trace>
  <inkml:trace contextRef="#ctx0" brushRef="#br0" timeOffset="46453.14">19893 7069 0,'25'0'16,"0"0"62,0 0-62,0 0-1,49 0 1,50 0 0,-25-24-1,-74 24-15,25 0 16,-26 0-16,1 24 15</inkml:trace>
  <inkml:trace contextRef="#ctx0" brushRef="#br0" timeOffset="46781.25">19943 7317 0,'0'-24'0,"0"48"16,25-24 31,0 0-32,24-24 1,1 24 0,-25 0-16,24 0 15,-24 0-15,25 0 16,-26 0-16,76 24 16</inkml:trace>
  <inkml:trace contextRef="#ctx0" brushRef="#br0" timeOffset="47484.38">21010 6970 0,'0'0'0,"0"-25"15,-25 25 1,25-24 15,-25-1-15,-25 0 0,26 50-1,-51-25 1,26 49-1,24-49-15,-25 50 16,25-25-16,25 0 16,-25-1-16,1 26 15,24-25-15,0 24 16,24 26 0,1-1-1,0-49-15,50 25 16,-51-50-1,26 24-15,0-24 0,-26 25 16,100-25-16,-99-25 16,0 25-16,49-24 15,1-26 1,-50-49 0,-25 74-16,0-74 15,-25 74-15,0-25 16,-25-24-1,26 74-15,-26-50 16,0 1-16</inkml:trace>
  <inkml:trace contextRef="#ctx0" brushRef="#br0" timeOffset="48609.36">18529 8186 0,'25'0'78,"-25"24"-62,25-24-1,74 50 1,50 24 0,24 1-1,-148-50-15,124 74 16,-124-74-16,99 49 15,-25-24 1,-25-1 0,-24 1-1,-25-50 1,0 25 0,0-25-1,-1 24 1,1-24-1,0 0 1,0 25 0</inkml:trace>
  <inkml:trace contextRef="#ctx0" brushRef="#br0" timeOffset="49281.27">20017 8781 0,'0'-25'15,"0"50"-15,0-25 0,25 0 79,0 0-48,0 0-31,24 0 15,51 0 1,-1 0 0,-74 0-16,49 0 15,-49 0-15,24 0 16</inkml:trace>
  <inkml:trace contextRef="#ctx0" brushRef="#br0" timeOffset="49687.51">19943 9029 0,'0'0'16,"25"0"15,0 0 16,-1 0-47,26 0 15,0 0 1,-26 0 0,76 0-1,-76 0-15,51-25 16,-1 25 0,-24 0-1,-75 0-15</inkml:trace>
  <inkml:trace contextRef="#ctx0" brushRef="#br0" timeOffset="50124.99">20365 8483 0,'-25'25'78,"25"0"-62,0 0-16,-50 74 16,50-74-16,-25 99 15,1-100-15,-1 76 16,25-76-16,-25 76 15,25-75 1,-25 49-16,25-49 16,-25 49-1,1 1-15</inkml:trace>
  <inkml:trace contextRef="#ctx0" brushRef="#br0" timeOffset="50843.75">21134 8954 0,'0'-24'0,"0"-1"32,-25 25-17,25-25-15,-25 25 16,0-25 0,0 0-1,-49 50 1,24-25-1,26 0-15,-26 50 16,25-50 0,0 25-16,25-1 15,-24 1 1,24 0-16,-25 50 16,25-26-1,25 26 1,-1-75-16,1 49 15,0-24-15,25 0 16,74-25 0,-50 0-1,-49-25-15,49 0 16,-74 0-16,25-24 16,-25-50-1,-74-1 1,24 51-1,-24-26 1</inkml:trace>
  <inkml:trace contextRef="#ctx0" brushRef="#br0" timeOffset="52109.36">21828 6672 0,'0'25'47,"0"0"-16,25-25-15,-25 25-16,25 49 15,0 26 1,-25-76-16,0 76 15,24-76 1,-24 1-16,0 0 0,0 0 16,25 74-16</inkml:trace>
  <inkml:trace contextRef="#ctx0" brushRef="#br0" timeOffset="52453.13">22175 6747 0,'0'25'46,"0"-1"-30,0 1 0,0 0-16,25 50 31,-25 24-15,25 0-1,0 0 1,0 25-1,-1-25-15</inkml:trace>
  <inkml:trace contextRef="#ctx0" brushRef="#br0" timeOffset="52765.62">21878 7119 0,'25'0'78,"-1"0"-78,26 0 16,74 0-1,25 0-15</inkml:trace>
  <inkml:trace contextRef="#ctx0" brushRef="#br0" timeOffset="54015.62">22523 7094 0,'-25'0'16,"0"0"15,25-25 0,-25 25-31,0 0 16,1 0-1,-1 25 1,0 0 15,25 0-15,0 0 0,0 24-1,25 1 1,0-25-1,24-25 1,-24-25 0,25-25-1,-50 25 1,0-24 0,0 24-1,0 0-15,24 25 47,-24 25 0,25-25-31,25 50-1,-25-1 1,-25 1-1,24-1 1,-24-24 0,0-50 15,-24 1-15,24-26-1,0 0 1,0 26-16,-25-1 15,25 0 1,25 25-16,-25-25 16,24 25 15,1 0-15,0 0-1,0 0 1,-25 50-1,25-25 1,0 49 0,-25-24-1,24-26 1,-24 1 0,0 0-1,0-50 1,0 0-1,-24-24 1,24-50 0,24 49-1,-24 25 17,25 25-17,0-25 1,0 50-1,0 0 1,-1 0 0,-24 24-1,25 26-15</inkml:trace>
  <inkml:trace contextRef="#ctx0" brushRef="#br0" timeOffset="55296.86">23267 7119 0,'0'-25'16,"-25"25"-1,25-25 17,-25 25-17,0-24 1,-24 24-1,-1 24 1,1 1 0,24 0-1,0 49 1,50-24 0,24 0-1,26-50 1,-50 0-16,49 0 15,-49-25 1,24 0-16,-49-25 16,0 1 15,-49 24-15,24 25-1,25 25 1,0 0-1,0-1 1,50 26 0,-1-25-1,50 0 1,1-75 0,-26 25-1,-49-24 1,-25-1-1,-25 25 1,-25 0 0,1 50 15,24-25-15,0 25-1,25 25 1,25-26-1,25-24 1,24-24 0,-24-1-1,-26 0 1,-24 50 31,0 0-47,0 24 15,0 50 1,25 1 0,-25-26 15,25-74-31,-25 74 16,0-49-16,25 0 0,-25 0 15,0 0 1,-25-1-1,0-24 1,0 0 0,-49 0-1,24-24 1,1-26 0,49-74-1</inkml:trace>
  <inkml:trace contextRef="#ctx0" brushRef="#br0" timeOffset="57078.11">23837 7193 0,'25'0'78,"0"0"-62,-25-24-16,25 24 15,-25-25-15,25 0 16,-50 25 0,25-25-1,-25 25 1,-25 0 0,1 25-1,24 0 1,25 0-1,25 24 1,24 1 0,26-25-1,-26-25 1,1-50 0,-25 50-16,-25-25 15,25 0-15,-25 1 16,0-1 15,-25 25-31,25 25 16,25-25 15,-25 24-15,24 26-1,1-25 1,0-25-1,25-25 1,-26-25 0,-24 26-1,0 48 32,0 1-31,25 0-1,0 0 1,0-25 0,24-25-1,-24 25 1,0-25 0,-25 0-16,0 1 15,0-1 1,0 50 31,0-1-32,0 1 1,25-25-16,0 0 16,-1 0-1,1 0 1,-25-25-16,25 1 15,-25-26 1,0 25 15,-25 25-31,25 25 32,0 0-1,0 0-16,25 24 1,0-24 0,0-25-16,-1 0 15,1 0-15,0-25 16,25-24 0,-50 24-1,0 0 1,0 50 15,0 0-15,24-25-1,1 0-15,25-25 32,-50 0-32,49 0 15,-49 0-15,25 1 16,-25-26-1,-25 25 1,1 0 0,-26 50-1,0 0 1,50 0 0,0 24-1,0-24 1,25 0-1,0-25 1,25 25 0,-26-25-1,26 25 17,-25 24-17,-25-24 1,0 0-1,0 0 1,0-1 0,0 1-1,-25 0 1,-25-25 0,1 0-1,24 0-15,0-25 16,0 25-16,-24-74 15</inkml:trace>
  <inkml:trace contextRef="#ctx0" brushRef="#br0" timeOffset="58656.24">22671 7739 0,'0'-25'47,"0"50"47,0 0-94,25 49 15,0 25 1,0-24 0,-25-25-1,25-1 1</inkml:trace>
  <inkml:trace contextRef="#ctx0" brushRef="#br0" timeOffset="59062.49">22696 7640 0,'0'0'15,"25"0"32,-25-25-47,50 25 16,24-25 15,1 50-15,-51-25-16,51 25 15,-50 0-15,-1-1 16,1 1-1,-25 25 1,-25-1 0,-24 1-1,-26-25 1,26 24 0,-1-24-1,1 0 1</inkml:trace>
  <inkml:trace contextRef="#ctx0" brushRef="#br0" timeOffset="59312.52">22870 7962 0,'25'25'32,"-25"0"-17,25-25 1,-25 25-16,74 24 16,-49-49-16,49 50 15,75 0 1</inkml:trace>
  <inkml:trace contextRef="#ctx0" brushRef="#br0" timeOffset="59593.74">23366 8111 0,'0'0'15,"-25"0"17,25 25-17,-25-25 1,25 25-1,0 0 1</inkml:trace>
  <inkml:trace contextRef="#ctx0" brushRef="#br0" timeOffset="59718.75">23391 8136 0,'0'-25'31,"-25"25"0</inkml:trace>
  <inkml:trace contextRef="#ctx0" brushRef="#br0" timeOffset="60093.74">23515 7714 0,'0'25'63,"25"0"-32,-25 0-31,24 49 16,-24 0-1,25 26 1,0-26-1,-25 1 1</inkml:trace>
  <inkml:trace contextRef="#ctx0" brushRef="#br0" timeOffset="60515.63">23564 7689 0,'0'-24'47,"25"24"-32,25-25 1,-1 25 0,26 25-1,-50-25 1,49 24 0,-74 1-16,25 0 15,0 0 1,-50 0-1,-25 24 1,-24 1 0,-1-1-1,51-49-15,-26 75 16</inkml:trace>
  <inkml:trace contextRef="#ctx0" brushRef="#br0" timeOffset="60796.89">23688 8037 0,'25'0'63,"-25"25"-63,25-25 0,0 24 15,49 26 1,-49-25-16,25 24 16,-25-24-16,74 99 15</inkml:trace>
  <inkml:trace contextRef="#ctx0" brushRef="#br0" timeOffset="61578.12">21878 8682 0,'-25'0'46,"25"24"-30,0 1 0,0 99-1,25-25 1,0 1 0,-25-1-1,24-99-15,-24 50 16,0-26-1</inkml:trace>
  <inkml:trace contextRef="#ctx0" brushRef="#br0" timeOffset="61843.75">21903 8706 0,'24'0'16,"1"0"0,-25 25-1,50 25 1,49 24 0,-25 25-1,50 1 1,-74-51-1,24 51 1</inkml:trace>
  <inkml:trace contextRef="#ctx0" brushRef="#br0" timeOffset="62124.99">22423 8533 0,'-24'0'16,"24"25"0,0-1 15,24 1-31,-24 50 15,0-51-15,25 76 16,-25-51 0,25 50-16,-25-74 15,50 149-15</inkml:trace>
  <inkml:trace contextRef="#ctx0" brushRef="#br0" timeOffset="62984.38">22796 9079 0,'0'0'0,"-25"-25"16,25 0 0,-50 25 15,25-25-15,0 50-16,1-25 15,-1 0-15,0 25 16,0 24-1,0 1 1,25 0 0,25-1-1,0-24 1,0-25-16,0 0 16,-1 0-16,26-25 15,-25-24 1,25-1-1,-50-24 1,24 49 0,1 25 15,0 0-15,0 0-1,0 49 1,-1-24-1,1 25 1,0-1 0,-25-24-1,0 0 1,-25-25 0,25-25-1,0 0 1,0-49-1,25 0 1,0 49 0,-25 0-16,25 25 31,-25-25-31,24 50 31,1 25-15,0-1-1,-25 26 1,25-26-16</inkml:trace>
  <inkml:trace contextRef="#ctx0" brushRef="#br0" timeOffset="63328.14">23465 8533 0,'0'25'47,"0"-1"-31,0 1-16,0 25 15,25 74 1,0 0 0,-25-99-16,25 99 15,-1-99-15,-24-1 16,25 26-16,0 24 15</inkml:trace>
  <inkml:trace contextRef="#ctx0" brushRef="#br0" timeOffset="63609.37">23788 8508 0,'0'0'16,"0"25"15,0 0-15,0 49 0,24 50-1,1 0 1,-25-99-16,25 74 15,0-74-15,-25 0 16,25 24-16,0 51 16</inkml:trace>
  <inkml:trace contextRef="#ctx0" brushRef="#br0" timeOffset="63843.73">23515 8979 0,'25'0'47,"-1"0"-32,1 0-15,124 25 16</inkml:trace>
  <inkml:trace contextRef="#ctx0" brushRef="#br0" timeOffset="65031.25">24135 9029 0,'0'0'16,"0"-25"-16,-25 25 0,25-25 16,-25 25-1,-24-25 1,-1 25-1,50 25 1,-25 0 0,25 50-1,25-1 17,25-49-17,-25 0 1,24-25-1,-24-25 1,-25-25 0,0 25-16,0 1 15,0-1 1,0 50 15,25-25-15,0 49-1,-1-24 1,-24 0-16,25-25 16,-25 25-16,25-25 15,-25-25-15,25 0 32,0-25-17,-25 26 1,0 48 31,0 1-32,24-25 1,-24 25-16,25 0 16,0-25-1,0 0 1,-25-25-1,25 0 1,-25 0 0,0 50 31,0 0-32,24-25 1,26 25-1,0-25 1,24-50 0,-24 1-1,-75-1 1,0 0 0,0 50-1,0 0 1,1 50-1,24 0 1,0-1 0,24 1-1,1-1 1,0 26 15,0-26-15,0-24-1,-25 25 1,-25-25 0,0-1-1,0-24-15,0 25 16,1-25-16,24-49 16</inkml:trace>
  <inkml:trace contextRef="#ctx0" brushRef="#br0" timeOffset="66062.5">24730 9079 0,'0'0'15,"0"-25"17,0 50-17,-25-25 1,25 24-1,0 1 1,0 0 0,25-25 15,-25-25-31,25 25 16,-25-49-1,-25 24 1,0 25 15,25 25-15,0-1-1,0 1 1,25 0 15,25 0-15,-25-25-16,24-25 15,-24 25-15,0-25 16,0 0 0,-25 1-16,0-1 15,0 50 17,0-1-1,25-24-31,-25 25 15,24 0 1,26-25 0,0-25-1,-50 0 1,0-24 15,0 24-15,0 0-1,0 0 1,24 25 0,-24-25-1,0 1 17,-24 24-17,-1 0 1,25 24-1,0 1 1,0 25 0,0-25-1,25 24 1,24-24 15,1 0-15,-25 0-1,-1 0 1,1-25 0,-25 24-1,-25-24 1,1 0 0,-51 25-1,-74-74 1</inkml:trace>
  <inkml:trace contextRef="#ctx0" brushRef="#br0" timeOffset="66875">23217 9550 0,'0'25'78,"0"-1"-62,0 1-16,25 25 15,-25 74 1,25-25 0,24 0-1</inkml:trace>
  <inkml:trace contextRef="#ctx0" brushRef="#br0" timeOffset="67265.61">23267 9451 0,'0'0'16,"0"-25"-16,0 0 15,0 0 1,25 25-1,24-25 1,1 1 0,-1 48-1,26 1 1,-50 25 15,-25-25-31,24 24 16,-24-24-16,-24 0 15,-26 49 1,-24-24 0,-1 24-1,-24-49 1</inkml:trace>
  <inkml:trace contextRef="#ctx0" brushRef="#br0" timeOffset="67515.62">23366 9798 0,'0'25'47,"25"-25"-32,0 49 1,49 50 0,0-24-1,26 24-15</inkml:trace>
  <inkml:trace contextRef="#ctx0" brushRef="#br0" timeOffset="67781.25">23887 9971 0,'0'0'0,"-25"0"16,0 0 15,0 25-31,25 0 16,0 0-16</inkml:trace>
  <inkml:trace contextRef="#ctx0" brushRef="#br0" timeOffset="67906.23">23887 10046 0,'0'-25'0,"0"0"32,-25 25-17,0 0 17</inkml:trace>
  <inkml:trace contextRef="#ctx0" brushRef="#br0" timeOffset="68249.98">24061 9575 0,'-25'-25'16,"50"25"-16,-25 25 47,0-1-31,0 1-1,24 50 1,1 49-1,0-25 1,0-25 0,-25 1-16</inkml:trace>
  <inkml:trace contextRef="#ctx0" brushRef="#br0" timeOffset="68609.36">24110 9500 0,'0'0'0,"25"-25"32,-25 1-17,25-1 1,24 0-1,26 25 1,-50 0 0,-1 25-16,1 0 15,0-25-15,-25 24 0,25-24 16,-25 50 0,-25 0-1,0-50-15,-24 49 16,49-24-16,-25-25 0,-25 50 15,-49-1 1,25 26 0</inkml:trace>
  <inkml:trace contextRef="#ctx0" brushRef="#br0" timeOffset="68874.98">24209 9773 0,'25'0'32,"-25"25"-17,25 24 1,-25-24-16,50 50 15,-26-51-15,1 26 16,-25-25-16,50 49 16,-25-74-1,-1 75-15</inkml:trace>
  <inkml:trace contextRef="#ctx0" brushRef="#br0" timeOffset="80328.14">1240 7466 0,'-25'25'32,"25"0"15,0 0-47,-24 24 15,24 1-15,0 99 16,0-100-16,-25 1 15,25 24 1,25 50 0,49 0-1,0-74 1,-24-25 0,-25 0-1,0-25 16,-25 49-15,0 50 0,0 25-1,24-24 1,-24-26 0,25-24-1,-25-1 1,25-24-1,-25 0-15,0 0 16,0-1-16,0 1 16,0 50-1,-25-26 1,25 26 0,0-1-1,0 1 16,25-75-31,-25 49 16,25-49-16,-25 25 16,25-25-1,-1 0 32,-24-25-47,25 25 16,0 0-1,25 0 1,24 0 0,1 25-1,24-25 1,-25 0 0,1 0-1,-26-25 16,-24 25-15,0 0 0,24 0-1,26 25 1,24-25 0,0 0-1,25 0 1,-24-25-1,-1 0 1,-25 1 0,-49 24-1,25 0 1,24 0 0,-24 24-1,74 1 16,24-25-15,-48 0 0,24-25-1,-50 1 1,25-1 0,-24 0-1,-1 25 1,50 25-1,-25 0 1,75-1 0,24-24-1,-74-24 1,0-1 15,-74-25-31,0 50 31,-1 0-15,26 25 0,-50-25-16,49 25 15,-49-25-15,24 25 0,26-25 16,49 24 0,-99-24-16,99-24 15,-100 24-15,76 0 16,-26-25-1,0 0 1,1 25 0,-1 0-1,-49 0-15,50 25 16,-26-25 0,26 0-16,-51 25 15,125-25 1,-124 0-16,74 0 15,25-25 1,0 0 0,-99 25-16,49-25 15,-49 25-15,25 0 16,-25 0-16,74 0 16,-74 0-16,74 25 15,-74-25-15,99 25 16,-99-25-16,322 0 15</inkml:trace>
  <inkml:trace contextRef="#ctx0" brushRef="#br0" timeOffset="82906.25">7640 9401 0,'0'-25'47,"25"25"-31,-1-25 0,1 25-16,50 0 15,-51 0 1,100 0-1,-99 25-15,50-25 16,49 0 0,0 25-1,0-50 1,-50 25 0,1-49-1,-51 49-15,76-25 16,-76 0-16,26 25 15,49 0 1,25 25 0,25 0-1,25 24 1,-25-49 0,-75 0-1,-49 0 1,24-25-1,-24 25-15,0-24 0,0 24 16,49-25 0,25 0-1,1 25 1,49 0 0,-1 25-1,-24 0 1,-99-25-16,99 24 15,-99-24-15,0 0 0,24 0 16,-24 0-16,25-24 16,-25 24-16,-1-25 15,51-25 1,24 25 0,-25 25-1,26 0 16,-1 50-15,0-25 0,-74 0-16,74-1 15,-74-24-15,0 0 0,49 0 16,25-24 0,-24-26-1,-26 25 1,1 0-1,24 25 1,50 0 0,-24 25-1,-76 0-15,101 0 16,-101-25-16,100 0 16,25 0-1,-25-25 16,0-25-15,-25 26 0,-24 24-1,-1 0 1,1 24 0,-51 1-16,76 0 15,-75-25-15,24 25 0,26 0 16,73-1-1,1 1 1,-25-25 0,0-49-1,25 24 1,-75 25 0,-49 0-16,50 0 15,-51 0 1,1 25-1,50-1 1,24 1 0,50 0-1,-25 0 1,-99-25-16,74 0 16,-74 0-16,-1 0 0,26-25 15,-25 25-15,24 0 16,-24-25-16,50 25 15,-1-25 1,0 25 0,-24 0-1,25 25 1,-1 0 0,-49-25-16,49 25 15,-49-25 1,74 0-16,0 0 31,-24-25-15,-1-25-1,-24 26 1,-25 24 0,24 0-1,-24 24 1,0-24-16,49 25 15,-49-25-15,74 25 16,1-25 0,-76 0-16,76-25 15,-76 25-15,51 0 16,-1-25 0,-24 1-1,-1 24 16,1 0-15,-25 24 0,0-24-16,24 25 15,-49 0-15,25-25 0,0 25 16,49 0 0,25-25-1,-24 0 1,-1-25-1,-24 0 1,-25 25 0,-1 0-16,26 0 15,-25 0-15,49 0 16,199-25 0</inkml:trace>
  <inkml:trace contextRef="#ctx0" brushRef="#br0" timeOffset="87625.01">1290 7541 0,'-25'-25'15,"0"25"-15,25-25 16,0 0 15,25 25-15,25-49-1,49-1 1,25 75 0,50 0-1,-26-1 1,-98-24-16,124 25 15,-125-25-15,125 0 16,49-25 0,-24 1-1,-75-26 1,0-24 0,-25 49-1,25 0 1,25 50 15,-1 24-15,51 1-1,-50-25 1,-124-25-16,123 25 16,-98-25-16,-25 0 0,49 0 15,-49 0-15,124-25 16,-124 25-16,74 0 15,50-25 1,-25 25 0,-100 0-16,76 0 15,-75 0-15,99 25 16,24 0 0,26-1-1,-25 1 1,49-50 15,-49-24-15,-99 49-16,74-50 15,-99 25-15,49 1 16,-49-1-16,74 0 16,-74 25-16,49-25 15,-49 25-15,99 0 16,-74 0-16,-26 0 0,51 25 15,-26-25-15,125 25 16,-124-25-16,-1 25 16,51-25-16,-51 0 0,125 0 15,-100 0-15,1 0 16,123-25 0,-49 0-1,24 0 16,-48 25-15,-101 0-16,76 25 16,-76-25-16,100 50 15,-24-1 1,98 1 0,-49-25-1,74-25 1,-74-50-1,-25 0 1,-25 26 0,25-26-1,-49 50 1,73 25 0,51 24-1,-1-24 16,1-25-15,-125 0-16,125 0 16,-150-25-16,100 1 15,49-26 1,-74 0 0,25 1-1,-99 49 1,-25 25-16,74-1 15,-74-24-15,74 25 16,99 25 0,26-25-1,-26-25 1,75-25 0,-149-25-1,0 25 16,-99 1-31,49 24 16,-74-25-16,75 25 16,-26 25-1,50 24 1,25 1 0,25-1-1,-99-49-15,148 0 16,-148 0-16,74 0 15,25-49 1,-50 24 0,-74 0-16,74 0 15,-74 25 1,0 0-16,-1 0 0,26 25 16,-25-25-16,24 50 15,51-1 1,24-24 15,0-25-15,-25 0-1,-74 0-15,74-49 16,-74 49-16,74-50 16,-49 25-1,24 0 1,25 25-1,-49 25 1,-1 0 0,-24 0-16,25 24 15,-25-49-15,49 25 16,50 0 0,-49-50-1,49-24 1,-50 24 15,-74 0-31,74 0 16,-74 0-16,50 25 15,0 0 1,-26 25 0,51 25-1,-1-25 1,25-25-1,-24 0 1,-1-50 0,1 0-1,-1 1 1,-24 49 0,-1 0-1,-24 25 1,0-25-1,25 24 1,-26-24-16,26 25 16,74 25-1,-50-50 1,-49 0-16,74 0 16,-74 0-16,74-25 15,1 25 1,-26-25-1,-49 25-15,0 0 16,0 0-16,-1 0 16,1 25-1,25 0 1,-1 0 0,1-25-1,0 0 1,-26 0 15,26-25-15,-25 0-1,0 0 1,-1 0 0,-24 50-1,25-25 48,-25 25-32,25-25 0,-25 25-15,25-25-1,-25 25 1,0-1 0,25 26-1,-25 0 1,24-1 0,-24 1-1,0-25-15,0 24 16,0-24-16,0 49 15,25-49 1,-25 25 0,0-1-1,0 1 1,0-25 0,0 0-16,0-1 15,0 1 1,0 0-16,0 25 31,25-25-15,-25 24-1,0-24 1,0 0 0,0 0-1,0 24 1,0-24-1,0 25 1,0-26 0,25 1 15,-25 0-15,0 0-1,0 0-15,0-1 16,25 1 15,-25 0-31,0 0 16,0 0-16,0-1 15,0 26 1,0 0 0,0-1-1,0 1 1,0-25-16,0-1 15,0 1-15,0 25 16,24 24 0,1-24-1,-25-25-15,0 24 16,25-49-16,-25 25 16,0 0-16,0 0 31,0 0-16,25-1 1,-25 1 0,0 0-1,0 0 1,0 0 0,0-1 30,-25-24-30,0 0 15,25 25-31,-25-25 16,1 0 0,-26 25-1,0-25 1,-24 0 15,24 0-15,1-25-1,24 25 1,0 0 0,0 0-1,1 0 1,-1 0-1,0 25 1,-25 0 0,-98 0-1</inkml:trace>
  <inkml:trace contextRef="#ctx0" brushRef="#br0" timeOffset="92375.01">5383 9872 0,'0'-25'31,"-25"25"-31,25-24 0,-50-26 16,25 25-1,1 0 1,-1 1-1,-74 24 17,-1 0-17,76 24-15,-51 26 16,50-50-16,-49 50 16,-1 24-1,51-49-15,-26 49 16,25-49-16,25 0 0,-25 0 15,25 74 1,0-74-16,0 49 16,0-49-16,50 49 15,0-24 1,-26-25-16,101 0 16,-101-25-1,76 0-15,24-25 16,-75 25-1,26-50 1,-51 50-16,-24-25 0,25 25 16,-25-24-1,-49-1 1,24 25-16,-25 0 16,25 0-16,-24 0 15,24 0 1,0 0-1,50 25 1,0-25 0,49-25-1,1 0 1,-1 0 0,-49 25-16,0 0 15,-25 25 95,0 0-79,0 0-16,24-1-15,1 51 16,0-1 0,-25-49-16,50 124 0</inkml:trace>
  <inkml:trace contextRef="#ctx0" brushRef="#br0" timeOffset="93328.13">5581 10443 0,'-25'0'15,"50"0"32,-25-25-47,25 25 16,0 0-1,-1 0 1,1-25 0,-25 0-1,-25 1 1,1-1-1,-26 25 1,25 0 0,25 25-1,-25-1 1,50 51 0,0-26-1,25 1 1,24-25-1,0-25 17,-24-25-17,-25 0 1,0-24 0,-25 24-1,0 0 1,-25 25-1,50 0 1,-25 25 0,25 24-1,24-24 1,1 0 0,-25-25-1,-1-25 1,1 0-1,-25 1 17,0 48 15,25-24-47,0 25 15,0-25 1,-25 25-16,99-25 0</inkml:trace>
  <inkml:trace contextRef="#ctx0" brushRef="#br0" timeOffset="93624.99">6325 10443 0,'0'-25'16,"25"25"77</inkml:trace>
  <inkml:trace contextRef="#ctx0" brushRef="#br0" timeOffset="93859.38">6350 10344 0,'0'0'0,"0"-25"31,-25 25 1,0 25 15,25-1-47,25 51 15,0-1 1,0-74-16,0 0 15,-1 0-15,1-25 16,0 1-16</inkml:trace>
  <inkml:trace contextRef="#ctx0" brushRef="#br0" timeOffset="94874.99">6474 10443 0,'0'-25'0,"0"0"16,0 0 15,25 50 32,0 0-1,-1-25-46,1 25-1,0 0-15,124 49 16,-75-99 0,1 0-1,-50 1-15,24-1 16,-24 0-16,0 25 16,0-25-1,-25 0 1,-25 1 15,0-1-15,0 25-1,-24 25 1,24-1 0,0 26-1,25-25-15,-25 0 16,25-1-16,0 1 15,25 25 1,0-50 0,0 0-16,-1 0 15,1-25-15,0 0 16,0 25-16,0-49 16,-25 24-1,0 0-15,0 0 16,-25 0 15,25 50-15,0 0 15,25 0-15,-1 24-1,26-24 1,24 0-1,26-50 1,-26 0 0,-24-74-1,-50 0 1,-25-25 0,0 50-1,0-1 1,0 50-16,1 0 15,24 1 1,-25 24 0,0-25-1,25 50 1,-25-1 0,25 26-1,0 25 1,25 24-1,0-25 1,49 50 0,1 0-1</inkml:trace>
  <inkml:trace contextRef="#ctx0" brushRef="#br0" timeOffset="95859.35">8285 9897 0,'0'-25'0,"-25"25"31,25-25-15,-25 25 0,0 0-1,1 0-15,-26 0 16,50 25-16,-50 0 16,26 0-1,-26 49 1,50-24-1,0-25-15,25 24 16,0-24-16,-1 0 16,26 0-1,-50 0-15,74-1 16,-49-24-16,25 50 16,-1-25-1,1 24 1,-25-24-1,0 25 17,-25-1-17,0-24-15,0 25 16,-25-50-16,25 25 16,-50-1-1,-24-24 1,-1 0-1,-49-49 1,25-1 0</inkml:trace>
  <inkml:trace contextRef="#ctx0" brushRef="#br0" timeOffset="96421.86">8855 10319 0,'-25'-25'0,"1"25"15,24-25 1,-75 25 0,1 0-1,24 0 1,25 25-1,-24 25 1,49-26-16,-25 1 16,25 50-1,50-26 1,-1-24 0,26 0-1,-26-25-15,26-25 16,-51 0-16,1 0 15,0 1-15,-25-26 16,-25 25-16,0 0 16,1 1-16,-26-1 15,25 0 1,0 25-16,1 25 16,24 24-1</inkml:trace>
  <inkml:trace contextRef="#ctx0" brushRef="#br0" timeOffset="96734.36">9004 9897 0,'0'-25'16,"0"50"15,0 0-15,25 24 0,0 26-1,24 74 1,-24-75-1,25 75 1</inkml:trace>
  <inkml:trace contextRef="#ctx0" brushRef="#br0" timeOffset="97140.64">9327 10220 0,'0'24'16,"-25"-24"-16,25 25 47,0 0-32,0 25 1,0-1 0,25 1-1,24-1 1,1-49 0,-1 0-1,-24 0-15,25-49 16,-25 24-16,-25-25 15,24 1 1,-48-26 0,24 51-16,-25-1 15,0 25 1,0 0-16</inkml:trace>
  <inkml:trace contextRef="#ctx0" brushRef="#br0" timeOffset="97484.36">9773 9798 0,'25'0'47,"-25"25"-47,0-1 16,0 1-16,25 99 16,-1-24-1,26 48 1,-25-48-1,24-1 1</inkml:trace>
  <inkml:trace contextRef="#ctx0" brushRef="#br0" timeOffset="97734.36">9773 10269 0,'25'0'16,"0"0"15,-1 0-31,26 0 16,49 0-1,50 0 1</inkml:trace>
  <inkml:trace contextRef="#ctx0" brushRef="#br0" timeOffset="97906.26">10220 10220 0,'0'-25'16,"0"50"62,0-1-78,24-24 16,-24 25-16,25 25 15,0 24 1,25 1-16</inkml:trace>
  <inkml:trace contextRef="#ctx0" brushRef="#br0" timeOffset="98078.11">10244 10046 0,'0'0'0,"0"-25"15,25 50 16</inkml:trace>
  <inkml:trace contextRef="#ctx0" brushRef="#br0" timeOffset="98921.89">10666 10344 0,'0'-25'0,"0"0"16,0 0 0,0 0-1,-25-24 1,0 24-1,-24 0 1,-1 50 0,50 0-1,-25-25-15,25 49 16,0-24 0,0 0-16,0 25 15,50-1 1,-25-24-1,24-25 17,-24 0-17,0-50 1,0 1 0,0-1-1,-1 25 1,1 25-1,0 0 1,0 25 0,24 0-1,1 25 1,0-1 0,-50-24-1,24 0 1,-24 0-1,-24-25 17,24-25-17,-25-25 1,25-24 0,0-1-1,0 1 1,25 49-1,24 0 1,1 50 0,-25-25-16,24 25 15,-24 0-15,0 24 16,0 26 0,0 49-1</inkml:trace>
  <inkml:trace contextRef="#ctx0" brushRef="#br0" timeOffset="101593.75">11906 10269 0,'0'-25'63,"0"1"93,-25 24-125,25-25-15,-24 0-1,-1 0 1,0 25 0,-25 25-1,-24 0 1,49 0-16,-24-1 15,49 1-15,0 0 16,0 25 0,24-1-1,26 1 1,49-25 0,-74-25-16,74-25 15,-74 25-15,49-50 16,-49 1-1,-74-26 17,-1 26-17,0 24 1,26 25 0,-1 25-1,25-1-15,0 26 16,0-25-16,0 24 15,124 51 1</inkml:trace>
  <inkml:trace contextRef="#ctx0" brushRef="#br0" timeOffset="102187.49">12278 9996 0,'0'0'0,"0"-74"15,-24 74 1,24-25-16,0 0 0,-50-24 15,50 24 1,-25 25-16,0 0 31,25 25-15,0-1 0,0 1-16,0 74 15,0-74-15,0 75 16,25 48-1,-25-24 1,25-24 0,-25-76-16,25 76 15,-25-76-15,0 26 16,0-25-16,25 49 16,-25-49-16,0 25 15,24 49 1,-24-25-1,0 1 17,25-75-32,-25 74 15,0-49-15,25 0 16,0 0 0,0-1-1,24-48 1,1-51-1,24 1 1,-24-125 0,-50 100-1,0 74-15,-50-124 16,25 125-16,-99-100 16,0 49-1,0 50 1</inkml:trace>
  <inkml:trace contextRef="#ctx0" brushRef="#br0" timeOffset="103093.75">12973 10145 0,'0'-25'16,"0"1"15,-25 24-16,0 0 95,25 24-110,0 1 15,25-25 17,-25-25-1,25 25-31,-25-24 31,-25 24-31,25-25 16,-25 25-1</inkml:trace>
  <inkml:trace contextRef="#ctx0" brushRef="#br0" timeOffset="103625.01">13072 10468 0,'-25'0'16,"25"24"-16,-25-24 31,1 0-15,-1 25-1,-25 0 1,50 0-16,0 0 15,25-25 1,0 0 0,0-25-1,-1 0 1,-24 0 0,0-24-1,-24 24 1,24 0-1,-25 25-15,25 25 16,-25-25-16,25 25 31,-25-1-31</inkml:trace>
  <inkml:trace contextRef="#ctx0" brushRef="#br0" timeOffset="106015.63">13767 10096 0,'-25'-25'32,"25"0"-1,-25 25-31,25-25 15,25-25 1,0 26 0,-1 24-16,26 0 15,-25 0-15,0 0 16,-1 0-16,51 24 16,-26 51-1,-24-1 1,0 1-1,-25-50 1,0-1 31,0 1-31,-25 0-1,0 0 1,-49 49-1,74-49-15,-99 49 16,99-98 0,-25 24-16,25-25 15,25-25 1,-25-24 0,49-1-1,-24 26 1,0-1-1,0 25 1,0 25 15,-25 25-15,24-25 0,-24 50-1,25-1 1,-25-24-1,0 0-15,0 0 16,0 0-16,0-1 16,0 26-1,-25-25 1,25 24 0,0-24-1,25 0 1,0-25-1,0 0-15,24 0 16,-24 0 0,25-50-1</inkml:trace>
  <inkml:trace contextRef="#ctx0" brushRef="#br0" timeOffset="106703.11">14362 10468 0,'0'-25'31,"25"50"32,-25-1-16,25 1-47,-25 0 31,0 0-15,24-25-16,1 99 15,-25-124 32,0 0-47,0 1 31,0-1-31,50-99 16,-25 49 0,-1 75-16,1 25 15,-25 0-15,25 0 16,0 49 0,0 1-1,-1-26 1,-24 1-1</inkml:trace>
  <inkml:trace contextRef="#ctx0" brushRef="#br0" timeOffset="107390.61">15081 10344 0,'25'0'110,"0"0"-110,74 0 15,25 0 1,-49-25 0,-51 25-1,1 0 1</inkml:trace>
  <inkml:trace contextRef="#ctx0" brushRef="#br0" timeOffset="107687.51">15131 10616 0,'0'-24'32,"25"24"-32,-1 0 15,1-25 1,25 25 0,-1 0-1,76 25 1</inkml:trace>
  <inkml:trace contextRef="#ctx0" brushRef="#br0" timeOffset="108406.26">16049 10294 0,'0'0'15,"24"0"17,-24-25 30,25 0-46,-50 1-1,25-1-15,0 0 16,-24 0 0,-1 0-1,-25 25 1,1 25-1,-1 0 17,25 25-17,0-1 1,1 1 0,24-25-16,0 49 15,0-49-15,0 24 16,0-24-16,24 25 15,1-25-15,0-1 16,49 1 0,26 0-1,-76-50-15,76 25 16,-1-49-16</inkml:trace>
  <inkml:trace contextRef="#ctx0" brushRef="#br0" timeOffset="109187.49">16197 9823 0,'0'0'0,"25"0"16,0 0 31,-25 24-32,25 1 1,0 50-1,-25-51-15,24 26 16,-24-25-16,25 25 16,-25-1-1,0-74 32,0 1-31,0-1-16,-25-25 15,25 25 1,0-24-16,0 24 16,25-25-1,-25 25-15,0 1 16,0-1-16,25 25 0,-25-25 16,25 0-1,25 25 1,-26 25-1,1 25 1,25-1 0,-50-24-16,25 25 15,-25-26-15,0 26 16,0 25 0,0-51-1,0 1-15,0 0 16</inkml:trace>
  <inkml:trace contextRef="#ctx0" brushRef="#br0" timeOffset="111390.63">16892 10294 0,'0'0'0,"-25"0"15,25-25 1,-25 25 15,25-25-15,-24 25 15,24-24-15,0-1-1,24-25 1,1 25-1,25 1 1,-1 24 0,1 24 15,0 26-15,-26 24-1,1 1 1,-25-26-1,0 26 1,0-50 0,-25 24-1,1-24 1,-26 25 0,25-26-1,-24-24 1,49 25-1,-25-50 1,25 1 0,0-26 15,0 25-15,25-49-1,-1 49 1,1-25-1,0 26 1,0-1-16,0 0 16,-1 25-1,1 0 1,0 25 15,-25 0-15,0-1-1,0 1-15,0 0 16,-25 25 0,25-1 15,-25 1-15,25-25-1,0-1 1,25 1-1,0 0 1,25-25 0,-1-25-1,-24 25-15,25-25 16,-50 1-16</inkml:trace>
  <inkml:trace contextRef="#ctx0" brushRef="#br0" timeOffset="112031.26">17636 10567 0,'0'0'0,"0"-25"0,0 0 32,-25 25-17,1-25 1,-1 25 0,0 25-1,0-25 1,0 50-1,0-1 1,1 1 0,48 0-1,1-26 1,-25 1-16,50-25 16,-25 0-16,49-25 15,1 1 1,-51-26-1,-24 0 1,-49 26 15,24-1-31,-25 0 16,-24 25-16</inkml:trace>
  <inkml:trace contextRef="#ctx0" brushRef="#br0" timeOffset="168468.75">3870 11261 0,'-25'-24'15,"0"24"-15,25-25 16,-50 25-1,-24 25 1,49-1 0,-49 26-1,49-50-15,-25 74 16,-24 26 0,24-26-1,50-49-15,-25 49 16,25-49-16,0 49 15,25 1 1,0 24 0,74-25-1,-24-49 1,24 0 0,25-50-1,0 0 1,-25-24-1,-24-26 1,-26 1 15,-24 0-15,-25 49-16,-25-50 16,25 51-16,-49-51 15,49 50-15,-100-49 16,100 49-16,-74-24 15,49 49-15,-148-25 16</inkml:trace>
  <inkml:trace contextRef="#ctx0" brushRef="#br0" timeOffset="169265.61">4341 11757 0,'0'25'62,"25"-25"-46,-25 25-16,24 0 15,26 24 1,0 26 0,-1-26-1,-24-24 1,-25 0-1,25-25 1,-50 0 15,0-25-15,0 25 0,1-25-1,24 1-15,-25-1 16,25 0-16,0 0 15,0 0 1,25 1 0,24-26-1,1 25 1</inkml:trace>
  <inkml:trace contextRef="#ctx0" brushRef="#br0" timeOffset="170015.63">5135 11881 0,'-25'-24'16,"50"48"-16,-50-73 15,0 24 1,-25 0-1,1-24 17,-1 49-17,1 0 1,-26 24 0,25 26-1,1 0 1,49-1-1,25 50 1,24-74 0,1 0-1,-25 0-15,49-50 16,-49 25-16,25-25 16,24-74-1,-49 0 1,-50-25-1,25 99 1,-50-74-16,26 74 16,-1-25-1,0 26-15,0-1 16,0 25-16,25 25 47,25-25-32,-25 24-15,25 51 16,0-26-16,0 26 16,24 74-1,1-1-15</inkml:trace>
  <inkml:trace contextRef="#ctx0" brushRef="#br0" timeOffset="170499.99">5283 11931 0,'-24'0'15,"48"0"-15,-48-25 32,48 25 15,1 0-32,0 0-15,0-25 16,0 25-16,-1-24 15,-24-1 1,0 0 0,-24 0-1,-1 25 1,-50 0 0,51 25-1,24 25 1,-25-1-1,50 1 1,-1-1 0,1-49-16,99 25 15</inkml:trace>
  <inkml:trace contextRef="#ctx0" brushRef="#br0" timeOffset="170937.52">5680 11757 0,'0'0'0,"25"0"63,-25 25-48,0 0 1,25-25-16,0 50 16,-25-26-16,24 1 15,-24 0-15,25 0 16,-25 0-16,0-1 16,25 1-16,0-25 31,-50 0 0,25-25-15,0 1-1,-25-1 1,25-74 0,0 49-1,0 0 1,50-24-16</inkml:trace>
  <inkml:trace contextRef="#ctx0" brushRef="#br0" timeOffset="171984.39">15354 11435 0,'-25'-25'0,"25"50"62,0 0-46,25 24 0,0 1-1,25 49 1,-50-74-16,24 49 15,1-74-15,-25 50 16,0 24 0</inkml:trace>
  <inkml:trace contextRef="#ctx0" brushRef="#br0" timeOffset="172453.13">15329 11212 0,'0'0'0,"0"-25"32,25 25-17,-25-25 1,50 25-1,49-25 1,0 50 0,-74-25-16,99 50 15,-99-25-15,49-1 16,-49 1-16,49 50 16,-49-51-16,0 26 15,0-25-15,-25 49 16,25-49-1,-50 49-15,0 1 16,-74-1 15,49-24-15,-74-25 0,-25-1-1,50-48 1,0-26-16</inkml:trace>
  <inkml:trace contextRef="#ctx0" brushRef="#br0" timeOffset="173546.87">16148 11658 0,'0'25'62,"25"-25"-30,-1 0-17,1 0 1,0 0-16,25-25 15,-26 0 1,1 1-16,-25-1 16,0 0-1,-49 25 1,-1 0 0,-24 25-1,24 24 1,50-24-16,-25 25 15,25-25-15,25-1 16,49 26 0,75-50-1,-25-25 1,25-49 0,-74 24-1,-26 1 1,-74-26-1,1 75 1,-51 0 15,50 50-15,1-1 0,24 1-1,49 0 1,50-50-1,1-50 1,-1 0 0,-25 1-1,-49 24 1,-50 50 0,25 0-1,0 24 1,0 26-1,25-1 1,0 0 15,0 1-15,-1-1 0,-24-24-1,0-25 1,0-1-16,-24 1 15,-1-25-15,0 25 16,-25 0 0,26-25-16,-26-25 15,25 0-15,0 0 16,1-49 0,48-50-16</inkml:trace>
  <inkml:trace contextRef="#ctx0" brushRef="#br0" timeOffset="174015.64">17140 11509 0,'25'25'62,"-25"0"-46,25 0-16,-25 0 15,49 74 1,-24-50 15,0-24-15,-25 0-16,25-25 16,-50 0-16,0 0 31,0-25-16,25-24 1,-25 24-16,25-25 16,0 25-16,25 1 15,74-100 1</inkml:trace>
  <inkml:trace contextRef="#ctx0" brushRef="#br0" timeOffset="174562.49">17537 11658 0,'0'-25'32,"25"25"-17,0 0 1,-1 0-1,1 0-15,25-24 16,-1-1 15,1-25-15,-25 1 0,-50 24-1,0 25-15,-24 0 16,24 0-16,-25 25 15,-24 24 1,49 1 0,0-1-1,50 1 1,-25-25-16,74 0 16,-74-1-16,75-24 15,-75 25-15,173 0 16</inkml:trace>
  <inkml:trace contextRef="#ctx0" brushRef="#br0" timeOffset="175031.24">18132 11559 0,'0'25'63,"25"-25"-48,0 0-15,0-25 16,49-25 15,0 1-15,-49 49-16,0-50 16,0 50-16,-25-25 0,0 1 15,-50 24 1,25 0-16,-74 24 15,74-24-15,-49 50 16,0 24 0,74 1-1,49 24 1,174 25 0</inkml:trace>
  <inkml:trace contextRef="#ctx0" brushRef="#br0" timeOffset="177328.13">11733 11410 0,'0'25'32,"0"0"-17,0 24 1,0 1 0,0-25-16,0 74 15,0-74-15,24 49 16,1 25-1,0 1 1,0-26 0,0 0 15,-1-49-31,-24 50 16,0-50-16,25 49 15,-25 0 1,25 1-1,0-26 1,-25-24-16,25 50 16,-25-51-16,0 1 15,24 50 1,1-1 0,-25-24-1,0-26-15,0 51 16,0-50-1,0-1-15,0 51 16,25-26 0,-25 1 15,0 0-15,25-1-1,-25 1 1,25 0-1,-25-1 1,0-24-16,0 49 16,0-49-16,24 25 15,-24 24 1,25-24 0,0 24-1,-25 25 1,0-24-1,25-26 1,0 26 0,0-1-1,-25-49 1,0 49 0,0-49-16,24 50 15,-24 24 1,50-49-1,-25-1 1,0 26 0,-25-51-16,-25 51 15,25-50-15,0 74 16,0-74-16,-25 74 16,25-74-16,25 74 15,0-50 1,-1 26-1,-24-1 1,0 1 0,0-50-16,-24 74 31,24-74-31,24 49 16,1 0-1,0 1 1,0 24-1,-25-74-15,0 74 16,0-74-16,-25 99 16,50 0-1,0-25 1,24-24 0,-24-26-1,-25 100 1,-25 25-1</inkml:trace>
  <inkml:trace contextRef="#ctx0" brushRef="#br0" timeOffset="198218.73">20563 3324 0,'-25'0'16,"25"25"140,0-1-140,25 26-1,-25 24-15</inkml:trace>
  <inkml:trace contextRef="#ctx0" brushRef="#br0" timeOffset="198968.74">20613 3150 0,'0'0'15,"0"-25"-15,-25 25 32,0-24-17,0 24 1,0-25-16,1 25 15,-1 0 1,-25 0 0,25 25-1,1-1-15,-1 1 16,0 0 0,25 0-16,-25-25 15,25 49 1,-25-49-16,25 75 15,25-26 1,0 26 0,0-26-1,0 1 1,-1 0 0,51-1-1,-1-24 1,1-25-1,-1-25 1,1-24 0,-26-51-1,-24 51 1,-25-26 0,-50 1 15,1 0-16,-51 24-15</inkml:trace>
  <inkml:trace contextRef="#ctx0" brushRef="#br0" timeOffset="199671.86">21357 3026 0,'0'-25'16,"0"50"-16,-25-74 31,0 49-15,0-25-1,1 25 1,-1 0-16,-25 25 15,25-1-15,-24 1 16,-26 74 0,51-49-1,48 24 1,1-24 0,25-25 15,-1 0-16,26-1 1,-26 1 0,1-25-1,0 25 1,-26-25 0,-24 25-1,25 24 1,-25-24-1,-25 0 1,1 25 0,-1-50-1,-50 0 1,1 0 0,-50-75-1</inkml:trace>
  <inkml:trace contextRef="#ctx0" brushRef="#br0" timeOffset="200218.74">21580 3398 0,'-25'0'31,"0"0"16,25 25-47,0 0 31,0 0-31,25-1 16,-25 1-16,25 25 15,0-50-15,24 25 16,26-25 0,-25-50-1,-1 0 1,-49 1 0,0 24-1,-25 0 1,1 25-16</inkml:trace>
  <inkml:trace contextRef="#ctx0" brushRef="#br0" timeOffset="200953.11">21952 2977 0,'0'24'46,"0"1"-30,0 0 0,0 0-16,25 49 15,0 50 1,0-49 0,-25-51-16,24 26 15,-24-25-15,25 0 16,-25 24-1,0-24 17,0-50-32,0 0 31,0 1 0,0-26-31,25 25 31,0 25-15,-25-25 0,49 25-1,-24 25 1,25-25 0,-25 25-1,-1 0 1,1 24-1,-25-24 1,0 50 0,-25-51-1,1 1 1,-51 0 0,1-50 15,-25-49-31</inkml:trace>
  <inkml:trace contextRef="#ctx0" brushRef="#br0" timeOffset="205058.21">22721 3373 0,'0'0'0,"0"-24"78,-25 24-31,0-25-16,1 25 0,-1 0-15,0 25 0,0-25 15,25 24-15,0 1 30,25 0-30,0 0 15,-25 0-15,25-25 15,-1 24 0,1 1-15,-25 0 0,0 74-1,-74-74 1,49-25-16,0 0 16,0 0-16,25-25 15</inkml:trace>
  <inkml:trace contextRef="#ctx0" brushRef="#br0" timeOffset="205401.98">22870 3473 0,'0'24'63,"0"1"-48,0 0 1,25 0 0,-25 0-1,25 24-15</inkml:trace>
  <inkml:trace contextRef="#ctx0" brushRef="#br0" timeOffset="205558.23">22920 3299 0,'0'0'0,"0"-25"0,-25 25 16,25 25 15</inkml:trace>
  <inkml:trace contextRef="#ctx0" brushRef="#br0" timeOffset="206089.48">23019 3076 0,'0'25'47,"0"-1"-16,0 1-15,0 0-16,25 25 15,-25 24 1,24 0 15,-24-24-15,25 0 0,-25-26-1,25 26 1,-25 0-1,25-26 1,-25 1 0,25-25-1,-25 25 1,24 0 0,26 0-1,-25-25 1,74-25-1</inkml:trace>
  <inkml:trace contextRef="#ctx0" brushRef="#br0" timeOffset="206308.23">23044 3373 0,'0'0'16,"24"0"15,1 0-15,50 0-16</inkml:trace>
  <inkml:trace contextRef="#ctx0" brushRef="#br0" timeOffset="206776.98">23564 3572 0,'-24'0'32,"24"25"14,-25-25-46,25 24 16,0 1 15,25-25-15,-1 0 0,1-25-1,0 1 1,-25-1-1,-25 25 1,0 0 0,1 0-1</inkml:trace>
  <inkml:trace contextRef="#ctx0" brushRef="#br0" timeOffset="208073.83">20513 4316 0,'0'-25'31,"25"25"16,-25-25-32,25 25-15,25 0 16,24 25 15,-74 0-15,25 25 0,-50-50-16,0 74 15,0-49-15,1 0 16,-1-1-1,25 1 1,-25-25 0,50 0-1,-25-25 1,25 25 0,-1 0-1,51 25 1</inkml:trace>
  <inkml:trace contextRef="#ctx0" brushRef="#br0" timeOffset="208730.1">20687 4093 0,'0'-25'0,"0"50"0,-25-50 16,25 0-16,-25 25 15,-24-25 1,-1 25-1,-24 0 17,24 25-17,1 25 1,-1-1 0,0 26-1,26-50-15,24-1 16,0 1-16,0 50 15,0-26 1,49 26 0,1-1-1,24-24 1,1-26 0,49 1-1,-25-25 1,0-25-1,-74 25-15,49-24 16,-49-1 0,0 0-16,0-49 31,-25-26-15,-25 26-1,-49-25 1,-1 49-1,-24 1-15</inkml:trace>
  <inkml:trace contextRef="#ctx0" brushRef="#br0" timeOffset="211948.84">21431 4043 0,'25'0'47,"-25"-25"47,0 1-63,-25 24-31,25-25 16,-25 25-1,1 0 1,-1 0 0,25 25-16,-50-1 15,25 1-15,1-25 16,24 25-16,-25 25 16,0-26-1,25 1-15,0 0 0,0 0 16,0 0-1,0 24-15,25-24 16,24 25 0,1-26 15,49 1-15,-24 0-1,-51-25-15,76-25 0</inkml:trace>
  <inkml:trace contextRef="#ctx0" brushRef="#br0" timeOffset="212573.84">21630 4018 0,'0'25'0,"0"-50"0,0 50 32,-25-25-17,25 25 1,0 0-1,0 0 1,0 24 0,0-24-16,25 49 15,-25-49-15,0 25 16,24-1 0,-24-24-1,0 0 1,0-50 15,0 0-15,0 1-1,25-1 1,-25-25 0,25 25-1,0 25 1,0 0-1,-25 25 1,25 0 0,-1 0-1,1 24 1,-25 1 0,25-25-1,-25 0 1</inkml:trace>
  <inkml:trace contextRef="#ctx0" brushRef="#br0" timeOffset="213448.84">22051 4291 0,'0'0'0,"0"-25"15,-24 25 1,-1 0 0,0 0-1,0 0 16,0 0-31,1 25 16,24 0 15,-25-25-31,25 50 16,25-26-16,-1 1 16,1-25-1,0 0 1,49-25-1,-49 1 1,-25-1 0,0 0-1,0 50 32,0 0-31,0-1-1,25-24-15,-25 25 16,0 0 0,25-25-16,-25 25 31,25-50-15,-25 0-1,0 0 1,0-24-1,0-1 1,24 25 0,1 25 31,-25 25-32,25-25-15,-25 50 16,0-25-1,25 24 1,-25-24 15,25 0-15,-1 0 0,1-25-1,25-25-15</inkml:trace>
  <inkml:trace contextRef="#ctx0" brushRef="#br0" timeOffset="213995.7">22523 4366 0,'0'-25'16,"0"0"-1,0 0 1,-25 25 0,0 0-1,25-25 1,-25 25-1,0 0 1,1 25 0,-1 0-1,25 25 1,0-26 0,25 26-1,-1-25 1,26 0-1,0-50 1,-26 0 0,1-25 15,-25 26-15,-25-1-1,25 50 1,0-1-1,0 1 1,25 25-16</inkml:trace>
  <inkml:trace contextRef="#ctx0" brushRef="#br0" timeOffset="214745.73">22771 4291 0,'25'0'94,"-1"-25"-63,-24 1-15,0-1 0,-24 0-1,-1 25 1,-25 0-1,25 25 1,0-25 0,25 25-16,-24-1 15,48 1 1,1 25 0,25-1-1,49 1 1,0-25-1,-74-25-15,74 0 16,-49 0-16,-25-25 16,0 0-16,-1-24 15,-24 24-15,-24-74 16,-1 24 0,0 1-1,25 49-15,-25-25 16,0 50-1,25-24-15,0 48 47,0 1-31,0 0 0,25 49-1,-25-49-15,25 50 16,-25-51-16,25 26 15,24 24 1,-49-24-16</inkml:trace>
  <inkml:trace contextRef="#ctx0" brushRef="#br0" timeOffset="-214547.9">23044 4266 0,'0'0'0,"24"0"63,1 0-48,0 0-15,74 25 16</inkml:trace>
  <inkml:trace contextRef="#ctx0" brushRef="#br0" timeOffset="-213501">23341 4341 0,'25'0'47,"0"0"-31,0 0-1,-1-25-15,1 25 16,0-25 0,0 0-1,-25-24 1,0 24 0,-50 25-1,25 0 1,-24 25-1,24 0 1,25 24 0,25 1 15,0-1-15,24-24-1,26-25 1,-26-25-1,-24-24 1,-25-26 0,0 1-1,0 49 1,0 0 0,0 50-1,25-25 1,0 25-1,24 25 1,-24-1 15,-25 1-15,0-25 0,0-1-16,0 1 15,0 0-15,25-25 47,0 0-47,-1 0 16,1 0-1,25-25 1,24-24 0,-74-1-1,25-24 1,-50 49-1,25 0 1,0 50 47,0 0-48,25-1 1,-25 1-16,0 0 15,0 0-15,25 0 16,0-1-16</inkml:trace>
  <inkml:trace contextRef="#ctx0" brushRef="#br0" timeOffset="-213344.77">24011 4142 0,'0'0'0,"-25"0"0,25-24 0,0-1 47,0 50-47</inkml:trace>
  <inkml:trace contextRef="#ctx0" brushRef="#br0" timeOffset="-212954.14">24209 4142 0,'0'-24'0,"0"48"0,-24-48 31,24 48-16,0 1 1,0 25 15,24-25-15,1-1 0,0 1-1,25 0 1,-50 0-1,24 0 1,-24 24 0,-24-24-1,-1 0 1,0-25-16,0 0 16,0-25-16</inkml:trace>
  <inkml:trace contextRef="#ctx0" brushRef="#br0" timeOffset="-212672.89">24383 3894 0,'0'25'62,"0"0"-46,0 0-16,0 49 15,25-74-15,-25 99 16,0-74-16,0 0 16,0 25-16,0-26 0,25 26 15,-25-25-15,0 49 16</inkml:trace>
  <inkml:trace contextRef="#ctx0" brushRef="#br0" timeOffset="-212251">24358 4266 0,'0'0'16,"25"0"31,0 0-32,24 25 1,-24-25-16,25 0 16,-25 0-16,24 25 15,1-50 1,-25 0-1,-25 1 1,-25 24 0,25 24 31,0 1-32,0 0 1,25 25-1,-25-26 1,24 26-16</inkml:trace>
  <inkml:trace contextRef="#ctx0" brushRef="#br0" timeOffset="-212094.77">24681 4093 0,'0'25'47,"24"-1"-47</inkml:trace>
  <inkml:trace contextRef="#ctx0" brushRef="#br0" timeOffset="-211563.5">24978 4192 0,'0'-25'0,"25"25"125,-25-25-109,0 1-1,0-1 1,-25 0 0,1 25-1,-1 0 17,0 25-17,0 0 1,0-1-1,25 1 1,0 0-16,0 0 16,50 49 15,49 1-15,25-100-16</inkml:trace>
  <inkml:trace contextRef="#ctx0" brushRef="#br0" timeOffset="-208626.03">20588 5035 0,'0'-24'78,"25"24"-78,-1 0 31,1 0-31,0-25 16,25 25-1,-25 0-15,-1 25 16,-24-1-1,-24-24-15,-1 50 16,0-25 0,0-25-1,0 25 1,25-1-16,-25-24 16,50 0-1,0 0 1,0 0-1,0 0 1,0 0 0,-1 25-1,-24 0 1,0 0 0,0 0-1,-24-1 1,-1 1-1,-25-25 1,-24-49 0</inkml:trace>
  <inkml:trace contextRef="#ctx0" brushRef="#br0" timeOffset="-208063.53">20662 4713 0,'-25'0'15,"25"25"1,-49-25 0,24 24-16,-25 1 15,50 0 1,-74 50 0,49-26-1,-24 50 1,49-24-1,0-1 1,0 1 0,49-1-1,1-24 1,74-1 0,0-49-1,0-25 1,-50-24-1,-24-50 1,-50-1 0,-25 76-16,-24-76 15,49 76 1,-50-76 0,0 51-16</inkml:trace>
  <inkml:trace contextRef="#ctx0" brushRef="#br0" timeOffset="-207157.25">21754 4762 0,'0'0'0,"0"-24"16,-25-1 15,0 25-31,25-25 16,-25 25-16,0 0 15,1 0-15,-26 0 16,-24 0 0,49 0-16,-25 50 15,25-26 1,25 1-16,-24-25 0,-1 25 0,25 0 15,-50 25-15,25 24 16,1 25 0,24-24-1,24-75 1,1 74 0,0-49-16,0 0 15,0-25-15,24 24 16,-24-24-16,25 0 15,-26 0-15,51 0 16,-75-24-16,25 24 0,-25-25 16,0 0-1,-25-25 1,-25 1 0,1 24-1,-1 25 1,25 25-1</inkml:trace>
  <inkml:trace contextRef="#ctx0" brushRef="#br0" timeOffset="-206485.37">21481 5085 0,'0'-25'0,"25"25"47,-1 0-32,-24 25 1,50-25-1,0 0 1,49 0 0,50 25-1</inkml:trace>
  <inkml:trace contextRef="#ctx0" brushRef="#br0" timeOffset="-206219.75">21828 5011 0,'0'24'31,"0"1"16,0 0-47,0 0 15,25 24 1,-25-24-16,25 50 16,-25-26-16,25-24 15,-25 0-15,49 49 0</inkml:trace>
  <inkml:trace contextRef="#ctx0" brushRef="#br0" timeOffset="-205485.39">22051 5135 0,'0'24'31,"25"-24"16,0 0-32,0 0 1,0 0 0,24-49-1,-49 24 1,0 0-1,-25 0 1,1 25 0,-26 25-1,25 0 17,0 0-17,25 24 1,25 1-1,0 0 1,25-26 0,24-24-1</inkml:trace>
  <inkml:trace contextRef="#ctx0" brushRef="#br0" timeOffset="-204985.4">22299 5110 0,'25'-25'16,"-25"50"0,0 0 15,25-25-16,0 49 1,-25 1 0,25 24-1,-25-49 1,0 0 0,0-50-1,0 0 1,0-24-1,0-26 1,0 26 0,0 24-1,24 25 1,1 0 15,-25 25-15,0-1-16,25 26 15,0-50-15,-25 50 16,25-1 0,-25-24-16,24 25 0</inkml:trace>
  <inkml:trace contextRef="#ctx0" brushRef="#br0" timeOffset="-203501">22572 5234 0,'25'0'46,"0"0"-14,0 0-17,-25-25 1,49 0 0,-24 0-1,-50-24 1,0 24-1,1 25 17,24 25-32,-25-25 15,0 49 17,25-24-17,0 25 1,50-1-1,-26-24 1,26-25 0,0-25-1,-25 1 1,-25-26 0,24 50-16,-24-25 15,0 0-15,25 25 47,-25 25-31,50 0-1,-25 25 1,-1-1 15,-24-24-15,25 0-1,0-25 1,25-25 0,-1 0-1,26 0 1,-26-24 0,-24 24-1,0 0-15,-25 0 16,-25 25-16,25-24 15,-25 24 1,25-25-16,-49 25 16,24 0-1,0 0-15,0 25 16,0 24 15,25-24-15,0 25-1,25-26 1,25 1 0,-1-25-1,1-25 1,-25-24 0,-25 24-1,0 0 1,-25 25-1,25 25 32,25-25-31,-25 50 0,49 24-1,1-49 1,24-25-1,-24-25 1,-25-49 0,0-26-1,-50 1 1,25 74-16,-50-99 16,25 100-16,1-51 15,-1-24 1,25 49-1,-25 25 1,25 50 15,0 0-31,0 25 16,25 74 15,-25 0-15,25 0-1,-1-25 1,76 75 0</inkml:trace>
  <inkml:trace contextRef="#ctx0" brushRef="#br0" timeOffset="-203032.25">23416 5159 0,'0'-24'16,"24"24"-16,1 0 47,0 0-32,0 0-15,0 0 16,24 0 0,-24-25-1,0 25 1,-25 25 46,0-1-30,25 26-17,-1 0 1,1-1-16</inkml:trace>
  <inkml:trace contextRef="#ctx0" brushRef="#br0" timeOffset="-202876.03">23639 4936 0,'0'-25'16,"0"50"0</inkml:trace>
  <inkml:trace contextRef="#ctx0" brushRef="#br0" timeOffset="-202235.37">23812 5135 0,'-24'0'16,"48"0"-16,-48 0 15,24 24 1,24 1 15,-24 0-31,25 25 16,0-26-1,0-24 17,25-24-17,-26-1 1,-24 0-16,25 0 15,-25 0-15,-25 50 32,25 0-1,0 0-15,25 0-1,0-1 1,0-24-1,0 0-15,-1-24 16,1 24 0,-25-25-1,0 50 79,25-25-94,0 24 16,198 1-1</inkml:trace>
  <inkml:trace contextRef="#ctx0" brushRef="#br0" timeOffset="-201751">24631 5159 0,'-25'-49'16,"50"98"-16,-50-123 15,0 74-15,25-25 16,-24 25 0,-1 0-1,-25 50 1,25-1 15,25 1-15,0-25-16,25 49 15,-25-49-15,25-25 16,25 74 0,-1-49-1,1 0 1,-50 0-16,25 0 16,-25-1-16,0 1 15,0 25 1,0-25-1,0-1 1,0 1 0,0 0-1,-25-25 17,0 0-17,0 0 1,25-25-16,-49 0 15,24 1-15,0-1 0,25 0 16,-25-149 0</inkml:trace>
  <inkml:trace contextRef="#ctx0" brushRef="#br0" timeOffset="-200766.63">20662 5879 0,'-25'0'32,"25"25"-1,0-1-15,25 1-1,-25 50 1,25 24-1,0 0 1</inkml:trace>
  <inkml:trace contextRef="#ctx0" brushRef="#br0" timeOffset="-200313.53">20662 5829 0,'0'0'16,"-25"0"15,25 25-15,0 0-1,-24-25 1,-1 49 0,0 1-1,0 0 1,25-26 0,25-24 62,0 0-63,0 0 1,-1 0 0,125-24-16</inkml:trace>
  <inkml:trace contextRef="#ctx0" brushRef="#br0" timeOffset="-199672.88">20861 5631 0,'-25'0'0,"25"-25"0,-25 25 32,25-25-17,-25 25 1,-24 0-1,-26 0 1,1 25 0,-25 24-1,49 1 1,0 0 0,26-1-1,-1 26 1,50-26-1,-25 26 1,24-1 0,-24-49-16,25 25 15,0-26 1,25 26-16,-26-50 16,76 50-1,-76-50-15,51 24 16,99-48-1,-26-26 1,-73-24 0,-26-26-1,-49 1 1,-49-50 0,-1 75-1,-74-1 1</inkml:trace>
  <inkml:trace contextRef="#ctx0" brushRef="#br0" timeOffset="-196047.9">21481 5655 0,'-25'0'125,"25"25"-94,25 0-15,-25 0 15,0 0-16,0 24 1,25 26 0,-1-26-1,1-24 1,0 0 0,25-25-1,24 0 1,-49 0-1,0-50 1,0-24 0,-25-1-1,-25 26 1,0-1 15,-25 50-31</inkml:trace>
  <inkml:trace contextRef="#ctx0" brushRef="#br0" timeOffset="-195438.5">21927 5854 0,'25'0'15,"-25"-25"1,0 50-1,0 0 17,0 0-1,25-25-31,-25 24 16,25 26-1,-25-25 1,0-50 31,0 0-32,0 0 1,0 1-16,0-1 31,25 0-15,-1 25-1,1 0 1,-25 25 0,25 0-1,-25-1 1,0 1 0,0 0-16</inkml:trace>
  <inkml:trace contextRef="#ctx0" brushRef="#br0" timeOffset="-194766.63">22473 5879 0,'-25'0'31,"25"-25"-15,-25 0 0,25 0-1,-24 0 1,-1 25-1,-25 0 1,25 0 0,25 25-16,-24 0 15,24 0 1,0 0 0,0 0-1,0-1 1,24 26-1,1-50-15,0 0 16,0 0-16,0-25 16,24-24-1,-24-1 1,-25 0 0,0-49-1,-25 49 1,25 26-16,-25-1 15,25 0 1,0 50 15,0 0 1,0-1-32,25 51 31,-25-1-16,25 26-15</inkml:trace>
  <inkml:trace contextRef="#ctx0" brushRef="#br0" timeOffset="-194016.66">22597 5879 0,'-25'0'47,"50"0"16,-25-25-32,25 25-31,-25-25 16,0 0-1,-25 25 1,0 25-1,0 0 1,25 0 0,0 0-1,0-1 1,50 1 15,24-25-15,-24-25-1,0 1 1,-50-1 0,0 0-1,-25 25 1,50 0 15,0 0 0,-25 25-15,24-25 0,-24 49-1,25 1 1,-25-25 15,0 0-15,25-25-16,0 0 15,24-25-15</inkml:trace>
  <inkml:trace contextRef="#ctx0" brushRef="#br0" timeOffset="-193266.64">22944 5854 0,'0'-25'16,"0"50"62,25-25-78,0 74 15,25-24 1,-50-25-16,0-50 47,-25 0-32,25-24 1,0-1 0,25 25-1,-1 25 17,1 0-17,-25 25 1,25-25-1,-25 25-15,25 0 16,-25-1-16,0 1 16,25 25-1,-25-25 1,0-50 31,-25 25-47,25-50 15,0 25-15,0 1 16,0-1-16,25 25 16,-1 0 15,1 0-15,0 0-1,-25 25 1,25-1-1,-25 1-15,25 25 0</inkml:trace>
  <inkml:trace contextRef="#ctx0" brushRef="#br0" timeOffset="-193032.25">23416 5879 0,'0'25'63,"0"-1"-48,0 1 1,24 50-1</inkml:trace>
  <inkml:trace contextRef="#ctx0" brushRef="#br0" timeOffset="-192876.03">23391 5755 0,'0'0'0,"0"24"47,0 1-47</inkml:trace>
  <inkml:trace contextRef="#ctx0" brushRef="#br0" timeOffset="-192407.27">23564 5879 0,'0'0'16,"0"25"31,25-25-32,-25 24-15,0 1 16,25 25 0,-25-1-1,0-73 32,0-1-31,25-25-1,-25 1 1,0 24 0,25 25-1,-25 25 17,24-25-32,1 24 15,0 26 1,0-25-1,0 24-15</inkml:trace>
  <inkml:trace contextRef="#ctx0" brushRef="#br0" timeOffset="-191469.77">23862 5953 0,'0'-25'47,"-25"25"-31,50 0-16,-25 25 16,25 0 15,0-25-31,0 0 15,24-25 1,-24 0 0,-25 1-16,0-1 15,-25 25 1,0 0 15,1 0-15,-1 0-1,25 25 1,0-1 0,25 26-1,24-25 1,26 0 0,49-50-1,-25 0 1,-74 25-16,49-50 15,-49 50-15,0-24 0,-1 24 16,-24-25 0,-24 0-1,-1 0 1,-25 25 0,1 0 15,-1 25-16,25 0 1,0 24 0,25-24-1,50 0 1,24-50 0,26 0-1,-26-49 1,-74 24-1,0 25-15,-25-49 16,25 49-16,-25 0 0,1-24 16,-1-1-1,25 75 32,0 0-31,0 0-1,0 24 1,25 50 0,-25 1-1,24-75-15,-24 148 16</inkml:trace>
  <inkml:trace contextRef="#ctx0" brushRef="#br0" timeOffset="-189204.14">22473 6176 0,'25'-24'94,"-50"24"-31,25-25-63,-25 25 46,0 0-30,1 0 0,24 25-16,-25-1 15,-25 1 1,50 25 0,0-25-1,-25-1 1,25 1-16,25 0 15,-25 25 1,25-50-16,0 24 16,0 1-16,24-25 15,1 25 1,-1-50-16</inkml:trace>
  <inkml:trace contextRef="#ctx0" brushRef="#br0" timeOffset="-188672.89">22771 6325 0,'0'-25'15,"-25"25"17,0 0-17,0 0 1,0 0-1,-24 0 1,49 25 0,-25 0-1,25 0 1,25 24 0,0-49 15,24 0-16,-24 0-15,0 0 16,0 0-16,-25-24 16,0-1-1,-25-25 1,0 25 0,0 1-1</inkml:trace>
  <inkml:trace contextRef="#ctx0" brushRef="#br0" timeOffset="-188391.62">22920 6350 0,'24'0'32,"1"0"-1,0 0-16,0 0 1,49-25-16</inkml:trace>
  <inkml:trace contextRef="#ctx0" brushRef="#br0" timeOffset="-187407.25">23118 6325 0,'25'0'78,"0"0"-63,-25-25-15,49 25 16,-24-24 15,-50 24-15,25-25-1,-25 25 1,1 0 0,-26 25-1,25-1 1,0 1 0,50 25-1,0-50 1,25 25-1,24-25 1,0-25 0,-24-50-1,-50 51 1,-25-51 0,25 26-1,0 24 16,-25 50-15,25-1 15,0 1-31,0 0 16,0 25 0,25-50-16,-25 74 15,0-49-15,0 49 16,0-24-1,0 24 1,0 1 0,0-26-1,0-24 1,25 0 0,-25 0-1,25-25 16,24 0-15,1-25 0,24-25-1,-49 1 1,-25 24-16,0-50 16,0 51-16,-49-51 15,-1 1 1,-49 24-1</inkml:trace>
  <inkml:trace contextRef="#ctx0" brushRef="#br0" timeOffset="-186844.77">23639 6077 0,'0'25'62,"0"0"-62,0 24 16,0 26 0,0 24-1,25 0 1,-25-24 0,0-26 15,0-24-31,24 0 15,-24 0-15,0-1 16,25 1 0,0-25-1,0 0 1,49 0 0,-49-25-1,25-24 1,-50-1-1,-25-24 1,-50-25 0,26 74-1,-1 25 1</inkml:trace>
  <inkml:trace contextRef="#ctx0" brushRef="#br0" timeOffset="-186563.53">23937 6276 0,'0'24'62,"0"1"-46,0 0 0,24-25-16,-48 50 15</inkml:trace>
  <inkml:trace contextRef="#ctx0" brushRef="#br0" timeOffset="-186407.25">23937 6176 0,'0'0'0,"0"-24"15,24 24-15,-48 24 31</inkml:trace>
  <inkml:trace contextRef="#ctx0" brushRef="#br0" timeOffset="-185735.38">24085 6325 0,'25'0'63,"0"0"-32,-25-25-15,25 25-16,-25-49 15,0 24 1,-25 25 15,0 0-15,25 25-1,0 0 1,-25-1 0,25 1-1,0 25 1,25-25 0,25-1-1,24-24 1,-24 0-1,-25-49 1,-1 24 0,-48 0-1,24 0 1,-25 25 15,50 0-15,-25 25-1,0 0 1,0 0 0,24 24-1</inkml:trace>
  <inkml:trace contextRef="#ctx0" brushRef="#br0" timeOffset="-185579.14">24309 6152 0</inkml:trace>
  <inkml:trace contextRef="#ctx0" brushRef="#br0" timeOffset="-184454.16">24457 6375 0,'0'-25'32,"25"25"-32,0 0 31,0-25-15,0 25-16,-1-49 31,-24 24-16,0 0-15,-24 25 16,-1 0 0,0 25-1,0 0 1,25-1 0,0 26-1,0-25 1,25 0-1,0-1 1,0-24-16,-1-24 16,1 24-16,-25-25 15,25 0-15,-25 0 16,0 0 0,0 1-1,-25 24 1,25 24-1,0 1 17,0 0-17,25-25-15,0 25 16,0-25 0,-1 0-1,-24-25 1,0 0-1,0 50 32,0 0-31,0 0 0,25 24-1,25 1 16,24-50-15,-24-25 0,0-25-1,-26-24 1,-24-50 0,0 25-1,-24 0 1,24 24-1,0 26 1,-25 24 0,25 50 31,-25-1-47,25 76 15,0-1 16,0-25-15,0-49-16,25 49 16,-25-49-16,25 25 15,24-1 1,-49-24-16,50 0 16</inkml:trace>
  <inkml:trace contextRef="#ctx0" brushRef="#br0" timeOffset="-184172.89">24929 6152 0,'0'-25'0,"-25"25"15,50 0 32,0 0-31,-1 25 0,76-25-1,-26 0 1,0 0-16</inkml:trace>
  <inkml:trace contextRef="#ctx0" brushRef="#br0" timeOffset="-181157.25">19000 6995 0,'0'-25'0,"-24"25"0,24-25 15,-25 25 1,0-24 0,-25-1-1,26-25 1,-26 0-1,25 26 1,-24-51 0,49 26-1,-25 24-15,25-25 16,0 25-16,25-24 16,-1-26-1,26 26 1,49-50 15,0-1-15,-74 76-16,99-51 15,-99 50-15,49-24 16,-49 24-16,50 0 16,-51 25-16,51-25 15,-26 1 1,51 24-16</inkml:trace>
  <inkml:trace contextRef="#ctx0" brushRef="#br0" timeOffset="-179907.25">19298 6995 0,'-25'0'47,"25"-25"-31,-25 25-16,1-25 15,-26 1 16,25-26-15,-24 25 0,24 0-1,0 0 1,0 1 0,25-1-1,0 0 1,0 0-1,-25 0 1,25-24 0,0 24-1,25-25 1,-25 26 0,0-1 15,25 0-16,-25-25 1,25 26 0,0-1-1,-1-25 1,1 25 0,0 1-1,25-1 1,-26 0-1,26-25 1,0 26 0,-1-1-1,1 0 1,-25 25 0,-25-25-1,24 25 16,1-25-15,25 25 0,-50-24-1,25 24 1,0 0 46</inkml:trace>
  <inkml:trace contextRef="#ctx0" brushRef="#br0" timeOffset="-179063.52">19248 5631 0,'0'0'0,"0"-25"47,25 25 0,0 25-47,0-25 15,0 0-15,74 24 16,-74 1-16,124 0 16,-125-25-1,76 25-15,48 0 16,-48-25 15,-76 0-15,1 0-1,-50 0 1,25 24 31,-24-24-47,24 25 31,-25-25-31,0 25 16,25 0-16,-25 25 15,25-26-15,-25 1 16,1 0-16,24 0 0,-50 99 16,50-99-1,-74 99-15</inkml:trace>
  <inkml:trace contextRef="#ctx0" brushRef="#br0" timeOffset="-178063.52">19323 5556 0,'0'-25'15,"0"50"1,25-25 93,-1 0-109,26 0 16,149 25 0,-51 0-1,-48-25 1,-26 0 0,-49 0 15,0 0 0,49 25-15,0-25-1,-49 0 63,-25 24 16,-25-24-78,25 25-16,-24 25 15,24-25-15,-25 49 16,0-74-16,0 50 16,0 24-1,-24 1 1,49-51-16,-25 26 16,25-25-1,-50 49-15</inkml:trace>
  <inkml:trace contextRef="#ctx0" brushRef="#br0" timeOffset="-177438.5">19422 6003 0,'0'-25'16,"50"0"78,-26 25-94,1-25 15,0 25-15,99-24 16,-99-1-16,25 25 0,24-25 16,-49 25-16,24-25 15,-24 25-15,0-25 16</inkml:trace>
  <inkml:trace contextRef="#ctx0" brushRef="#br0" timeOffset="-177001.03">19546 6102 0,'25'0'78,"-25"-25"-47,25 25-31,0 0 16,-1-25-16,1 25 0,74-24 16,-74 24-1,25-25-15,-25 0 16,49 25-1,-49-25-15,0 25 16,-50 0-16</inkml:trace>
  <inkml:trace contextRef="#ctx0" brushRef="#br0" timeOffset="-168485.37">1885 3349 0,'0'-25'16,"-25"25"0,25-25-1,0 0 17,0 0 14,25 25-30,0-24-16,0-1 16,0 25-16,-1 0 15,1 0 1,0 0 0,-25 25-16,25-1 15,0 1 1,-25 0-1,0 25 1,0-26-16,0 1 16,-25 25-1,0-25 1,25-1-16,-25 1 16,25 0-16,-25-25 15,25 25 1,-24-25-1,24-25 1,-25 25 0,0-25-1,25 0 1,0-24 0,25 24-1,0 0 1,-1 25-1,1-25 17,0 25-1,0 0 0,-25 25-15,25-25-1,-25 25 1,0 0-16,0 0 16,24-25-16,-24 24 15,0 26 1,0 0 0,0-26-1,0 1 1,25-25 15,-25-25-15,25 25-1,25-49-15</inkml:trace>
  <inkml:trace contextRef="#ctx0" brushRef="#br0" timeOffset="-167782.27">2356 3448 0,'0'25'63,"25"-25"-48,-25 24-15,25 1 16,0 50 0,0-26-1,-25 1 1,0-75 31,0 0-32,0 0 1,-25-49 0,50 24-1,-25 26 1,24-1-1,1 25 1,0 25 0,0-1-1,0 26 1,-1 0 0,1-1-1,-25-24 1,25 25-16</inkml:trace>
  <inkml:trace contextRef="#ctx0" brushRef="#br0" timeOffset="-167126.03">2877 3423 0,'-24'-25'16,"48"25"62,1 0-62,0 0-16,0 0 15,49 0 1,-24 0 0</inkml:trace>
  <inkml:trace contextRef="#ctx0" brushRef="#br0" timeOffset="-166876.02">2902 3547 0,'25'0'32,"0"0"14,0 0-46,-1-25 16,51 0-16</inkml:trace>
  <inkml:trace contextRef="#ctx0" brushRef="#br0" timeOffset="-165844.75">3373 3225 0,'0'-25'16,"0"0"15,0 0-15,0 0 15,25 25-31,0 0 16,0-24-1,24 24 1,1 24-1,0 1 1,-26 0 0,-24 25-1,0-1 1,0 1 0,-24-25-1,24-1-15,-25 1 16,0-25-1,0 0 1,0 0 0,1 0-1,-1 0 1,25-25 0,-25 1-1,25-1 1,0 0-1,25 0 1,0 0 0,24 1-1,-49-1 1,25 25 0,0 0-1,-25 25 16,25-25-15,-25 24 0,24 1-1,-24 0 1,0 0 0,0 0-16,0-1 15,25-24-15,-25 25 16,25-25 15,-25 25-15,50-25-1,24 0-15</inkml:trace>
  <inkml:trace contextRef="#ctx0" brushRef="#br0" timeOffset="-165157.25">3894 3423 0,'25'0'78,"0"0"-46,-25 25-32,25 0 15,-25 24 1,25-24-1,-25-50 48,0 0-63,0-24 16,0-1-1,24 50 1,1 0 15,0 0-15,0 25-1,0 0 1,-25 0 0,24-1-1,1 26 1,-25 0-1</inkml:trace>
  <inkml:trace contextRef="#ctx0" brushRef="#br0" timeOffset="-164797.9">4266 3497 0,'25'0'0,"0"0"125,0 0-109,74-24-16</inkml:trace>
  <inkml:trace contextRef="#ctx0" brushRef="#br0" timeOffset="-163922.89">4589 3398 0,'0'-25'32,"-25"25"-17,50 0 1,-25-24 31,25 24-16,-1 0-15,1 0-16,0 24 15,-25 51 1,-25-1 0,0-24-1,1-25 1,48-25 31,-24-25-32,25 25 1,0-25 0,49 0-1,-24 25-15</inkml:trace>
  <inkml:trace contextRef="#ctx0" brushRef="#br0" timeOffset="-163485.4">5110 3274 0,'0'-25'78,"25"25"-62,-1 0-16,1 0 15,0 0-15,0 0 32,0 0-32,-1 0 15,26 0-15</inkml:trace>
  <inkml:trace contextRef="#ctx0" brushRef="#br0" timeOffset="-163204.15">5259 3200 0,'-25'0'32,"25"-25"-17,-25 25 16,50 25 1,-25 0-17,0 24 1,0-24-16,25 49 0</inkml:trace>
  <inkml:trace contextRef="#ctx0" brushRef="#br0" timeOffset="-162360.38">5556 3051 0,'-25'0'16,"25"-25"-16,0 0 31,25 25-15,0 0-1,0 0 1,0 0 0,24 25-1,1 25 1,-25-1-1,-25-24 1,0 25 15,-25-1-15,-25-24 0,25 0-1,-24 0 1,24-25-1,0-25 1,0 0 0,25 0-1,25 1 1,0-1 0,0 0-1,24 0 1,1 25-1,-25 0 17,-25 25-17,0 0 1,0 0 0,25-1-1,-25 1 1,0 0-16,24 0 15,-24 0 1,25-25-16,0 24 16,0-24-16</inkml:trace>
  <inkml:trace contextRef="#ctx0" brushRef="#br0" timeOffset="-161719.78">5978 3299 0,'25'0'47,"-25"25"-31,25-25-16,-25 25 15,24-1 1,1 26 15,0-50-15,-25 25 0,0-50-1,-25 25 1,25-25-1,0 0 1,0-24 0,0 24-1,0 0 1,25 25 0,0 25-1,24 0 1,-24 24-1,0-24 1,0 0 15,0 25-31</inkml:trace>
  <inkml:trace contextRef="#ctx0" brushRef="#br0" timeOffset="-161141.63">6375 3423 0,'0'-25'0,"25"25"78,-1 0-62,1 0 0,25 0-1,-1 0 1,1 0-1,-25 0 1</inkml:trace>
  <inkml:trace contextRef="#ctx0" brushRef="#br0" timeOffset="-160360.38">6896 3299 0,'0'-25'16,"-25"25"-1,25-25 1,0 1 46,25 24-30,0 0-17,-1 0 1,-24 24-1,0 1 1,0 0 0,-24-25-1,24 25 1,-25 0 0,74-25-1,26 0 1,-50 0-1,-1 0 1,1 0 0,-25 24-1,25-24-15,-25 25 16,-25-25 0,25 25-1,-25-25 1,1 50-1,-1-50-15,0 0 16,25 24-16,-25-24 0,0 0 16,-74 0-1</inkml:trace>
  <inkml:trace contextRef="#ctx0" brushRef="#br0" timeOffset="-159485.4">6747 3200 0,'25'-25'47,"-1"25"-31,1 0-1,0 0 1,25 0 0,-25 0-1,-1 25 1,1 24-1,-50-24 17,25 0-17,0 0-15</inkml:trace>
  <inkml:trace contextRef="#ctx0" brushRef="#br0" timeOffset="-157563.5">1587 2977 0,'0'0'16,"0"24"46,0 1-62,0 0 16,25 0-16,-25 0 0,0 74 15,0-74 1,0-1-16,25 51 0,-25 49 31,25 25-15,-25-125-16,0 101 16,0-101-16,0 51 15,0-26 1,25 1-1,-25-25 1,0 0 0,25-25 15,-25 24-31,24-24 16,1 0-1,0 25 1,25-25-1,-26 0 1,51 25-16,-50-25 16,74 0-1,50 0 1,-25 0 0,49 25-1,-49-25 1,-99 0-16,74 0 15,-74 0-15,0 0 0,49 0 16,26 0 0,-1 0-1,-74 0-15,74 0 16,-74 0-16,74 0 16,-74 0-16,99-25 15,-75 50-15,-24-25 16,49 0-16,75 0 15,-49 0 1,48-25 15,-48 25-15,-51 0-16,50 0 16,-49 0-16,-25 0 0,24 0 15,1 0-15,74 0 16,-99 0-16,74 0 15,-49-25-15,74 25 16,-99 0-16,49-25 16,-24 25-16,49 0 15,-74 0-15,-1 0 16,51 0-16,74 0 16,-25 0-1,-100 0-15,125 0 16,-124 0-16,74 0 15,-74 0-15,99-24 16,-99 24 0,74 0-16,25 0 31,0 0-15,-99-25-16,74 25 15,-74 0-15,74 0 16,-74 0-16,99-25 15,-99 25-15,99 0 16,0 0 0,25-25-1,-25 0 1,49 1 0,75-1-1</inkml:trace>
  <inkml:trace contextRef="#ctx0" brushRef="#br0" timeOffset="-134955.72">14784 3423 0,'24'0'31,"-24"-25"-15,25 25 31,-25-25 15,-25 25-31,25-24-31,-24 24 16,-1-25 0,-25 25-1,1 25 1,-1-1-1,25 1 1,0 0 0,1-25-16,24 50 15,-25-50-15,25 49 16,0 26 0,0-26-1,25 1 1,-1 0-1,1-50-15,25 49 16,-25-24 0,49-25-16,25-25 15,75-99 1</inkml:trace>
  <inkml:trace contextRef="#ctx0" brushRef="#br0" timeOffset="-134518.22">15081 3225 0,'0'24'63,"0"1"-63,25 25 16,0 49-1,0 0 1,24 25-1,1 25 1</inkml:trace>
  <inkml:trace contextRef="#ctx0" brushRef="#br0" timeOffset="-133986.97">15553 3522 0,'0'0'16,"0"-25"-16,-25 25 16,25-24-1,-25 24 1,0 0 0,0 24-1,1 1 1,-26 50-1,25-26 1,25 26 0,25-26-1,25-24 1,24-25 0,0-49-1,-49 24 1,0-50-1,-50 26 1,25 24-16,-49 0 16,24 25-1,-25 0-15</inkml:trace>
  <inkml:trace contextRef="#ctx0" brushRef="#br0" timeOffset="-133471.35">15825 3448 0,'0'-25'0,"0"50"0,0 0 47,-24-25-47,24 49 32,0 1-17,0-25 1,24 24-1,26-24 1,-25 0 0,24 0-1,-24-25 1,0 25 0,-25-1-1,0 1 1,-25 0-1,0-25 1,-49 25 0,49-25-1,0 0 1,-24-50-16</inkml:trace>
  <inkml:trace contextRef="#ctx0" brushRef="#br0" timeOffset="-132908.82">16073 3597 0,'25'0'0,"-50"0"16,25 24-1,25-24 17,0 0-1,0 0-16,24-24 1,1-1 0,-25-50-1,-25 51 1,-25-1 0,-25 50-1,1-1 1,24 26-1,0 0 1,0-1 0,50 1-1,25-25 17,24 0-17,1-25 1,-51 0-16,125-50 0</inkml:trace>
  <inkml:trace contextRef="#ctx0" brushRef="#br0" timeOffset="-132283.82">16917 3597 0,'0'-25'16,"0"50"-16,0-75 15,0 25 1,-25 0 0,25 1-1,-25 24-15,0-25 16,1 0-16,-1 25 15,-25 0 1,-24 25 0,24 24-1,1 26 1,24-26 0,50 26-1,-1-50 1,51 0-1,24-50 1,0-50 0,-49-24-1,-1 0 1,-73 0 15,-1 24-15,-25 50-1,25 1 1,25 48 15,0 1-15,25-25-16,-25 75 16,25-1-1,25 25 1,24 125-1</inkml:trace>
  <inkml:trace contextRef="#ctx0" brushRef="#br0" timeOffset="-131815.07">17363 3324 0,'0'0'16,"0"25"0,0-1 15,25-24-16,-25 50 1,0-25-16,25 49 16,0-49-16,-25 25 15,24-26-15,-24 51 16,25-50-16,-25 0 16,0-1-16,0 26 0</inkml:trace>
  <inkml:trace contextRef="#ctx0" brushRef="#br0" timeOffset="-131518.19">17388 3324 0,'0'-25'0,"0"0"47,25 25-31,0 0-1,-1 0 1,76 25-1,24 0 1</inkml:trace>
  <inkml:trace contextRef="#ctx0" brushRef="#br0" timeOffset="-131268.22">17413 3671 0,'25'0'47,"-25"-25"-31,24 25-16,26 0 15,49 0 1</inkml:trace>
  <inkml:trace contextRef="#ctx0" brushRef="#br0" timeOffset="-130830.72">17884 3621 0,'0'-24'15,"-25"24"-15,25-25 32,-24 25-32,-1 0 31,0 25-31,0-1 15,0 26 1,25 0 0,0-1-1,25-24 1,25-25 15,-1-25-15,-24-24-1,0-1 1,-25 25-16,-25 0 16,25 1-16,-25-1 15,1 25 1,-1 49 0</inkml:trace>
  <inkml:trace contextRef="#ctx0" brushRef="#br0" timeOffset="-130330.7">18058 3522 0,'0'25'63,"0"0"-47,0 0-16,25-1 15,-25 26 1,24-25-1,26 25 1,-50-26 0,0-48 62,-25 24-63,25-25 1,-25-25 0,25 25-1,0 0-15,25 1 16,-25-1-16,50 0 16</inkml:trace>
  <inkml:trace contextRef="#ctx0" brushRef="#br0" timeOffset="-129408.82">18281 3572 0,'0'-25'15,"25"25"32,-25 25-47,25-25 31,-1 25-15,-24-1 0,25 1-16,0 25 15,-25 0 1,0-26 15,0-48-15,-25 24-1,25-25 1,0 0 0,0-25-1,0 25-15,0-24 16,0 24 0,0 0-16,25 25 15,0 0 16,-25 25-31,25-25 16,-1 50 0,1-1-1,0-24 1,-25 25 15,0-25-15,0-1-1,-25-24 1,0-24 15,25-1-31,0 0 16,0-25 0,25-24-1,-25 24 1,50 25-1,-25 25 1,0 0 0,-1 50-1,-24-25-15,25 24 16,-25-24 0,25 25-1,0 0 1,0 24-16</inkml:trace>
  <inkml:trace contextRef="#ctx0" brushRef="#br0" timeOffset="-127783.82">18852 3051 0,'0'25'47,"0"0"-31,24 24 0,-24 50-1,0 25 1,25-49-1,0 49 1,-25-50 0,25 26-1,-25-51 1,0 26 15,0-26-15,25 1-1,-25-25 1,0-1 0,0 1-1,0 0 1,-25-25 15,0 0 0,0 0-15,0 0-16,1 0 16,-51 0-1,1 0 1,-50 0 15,24 0-15,1 25-1,25-25 1,-1 0 0,1 25-1,0-25 1,-1 0 0,-24 24-1,25-24 1,-1 0-1,26 0 1,-51 0 0,26 0-1,-25 0 1,-1 0 15,26 0-15,49 0-16,-24 25 15,24-25-15,0 0 0,0 0 0,0 0 16,-24 0 0,24 0-16,-49 0 15,49 0-15,-50 0 16,26 0 0,-26 0-1,1 0 1,-25 0-1,24 0 1,-24 25 0,0-25-1,24-25 17,1 25-17,24 0 1,1 0-1,-1-25 1,1 25 0,-51 0-1,1-24 1,0 24 0,0 0-1,0-25 1,24 25-1,50 0-15,-49 0 16,49 0-16,-25-25 16,26 25-16,-51 25 15,50-25 1,1 0 0,-26 0-1,0 0 1,26 0-16,-26 0 15,25 0-15,-24 0 16,-1 0 0,-24 0-1,-1 25 1,-24-25 0,25 0-1,-1 24 1,25 1-16</inkml:trace>
</inkml:ink>
</file>

<file path=ppt/ink/ink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1T18:43:37.849"/>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B0F0"/>
    </inkml:brush>
  </inkml:definitions>
  <inkml:trace contextRef="#ctx0" brushRef="#br0">1761 1736 0,'0'25'15,"25"-25"63,-25-25 32,25 25-110,-25-24 15,25 24-15,24-25 16,26 25 0,-51 0 30,26 49-30,-25 1 0,-25-25-16,25 24 15,-25-24-15,0 0 16,-25 25 0,0-1-1,0 1 1,-24-1-1,-1-24 1,25-25 0,0-25-1,25 1 1,-24 24 0,24-25 15,0 0-16,0-49 1,0 49-16,49-124 16,-24 149-16,0-25 15,0 0 1,-1 25 0,1 0-1,0 25 1,0 0-1,24 0 1,-24 0 0,-25-1-1,25 1 1,-25 0 0,0 0 15,-25 24-16,0-24 1,1 25 0,24-25-1,0-1 1,0 1 0,24 0-1,26-25 1,0-25-1,24-24 1</inkml:trace>
  <inkml:trace contextRef="#ctx0" brushRef="#br0" timeOffset="617">2580 2059 0,'-25'0'16,"0"0"15,25-25-31,-25 25 15,0 0 1,1 0 0,-1 25-1,-25 0 1,25 24 0,25-24-1,25 0 1,0 0-1,49-25 1,1-25 0,-26 0-1,-49-25 1,-24 1 0,-1-1 15,-50 25-16,26 25-15</inkml:trace>
  <inkml:trace contextRef="#ctx0" brushRef="#br0" timeOffset="1100">2902 1960 0,'25'0'31,"-25"-25"-16,25 25 1,0 0 0,-1 0-16,1 0 15,50-25 1,-1 25 15,-24 0-15,24 25-16</inkml:trace>
  <inkml:trace contextRef="#ctx0" brushRef="#br0" timeOffset="1384.99">3026 2158 0,'0'-25'47,"25"25"-32,0 0 1,0-25-1,-1 25-15,1 0 16,74-24-16</inkml:trace>
  <inkml:trace contextRef="#ctx0" brushRef="#br0" timeOffset="2084">3770 1761 0,'0'-25'16,"-24"25"-16,24-24 15,-25 24 1,25-25-16,-25 25 15,0-25 1,0 0 0,25 0-1,0 0 1,25 1 0,25-1 15,-25-25-16,-1 50-15,26 0 16,-25 0-16,24 25 16,1 0-1,0 49 1,-26-24 0,-24 0-1,0 24 1,0-49-1,-24 0-15,24-1 16,-25 1-16,25 0 16,-25-25-16,-25 50 15,26-1 1,-1-24 0,-25 74-1</inkml:trace>
  <inkml:trace contextRef="#ctx0" brushRef="#br0" timeOffset="2568.99">3845 2406 0,'0'25'47,"-25"-25"-31,25 25 15,25-25 0,-25 24-15,0-48-16,25 24 15,-1-25 1,-24 0 0,0-25-1,-24 50 1,-1 0 0</inkml:trace>
  <inkml:trace contextRef="#ctx0" brushRef="#br0" timeOffset="8541.99">1612 2877 0,'25'0'94,"0"0"-63,99 0-15,50 0-1,24 0 17,75-24-17,-25-1 16,-50-25-15,-74 25 0,-99 25-16,99 0 31,-99 0-31,124-24 16,24 24 15,26 0-16,-25-25 1,-150 25 0,1 0-16,99-25 15,-99 25 17,149-25-17,24 0 1,50 0-1,-99 25 1,-25 0 0,25 0-1,-25 25 1,25-25 0,24-25-1,-49 25 16,0 0-15,50 0 0,-50-24-1,-25 24 1,-74 0-16,74 0 16,-74 0-16,25 0 15,98 0 1,-73 24-1,-50-24-15,74 0 16,-74 0-16,99 0 16,-99 0-16,49 0 15,-49 0 1,49 0-16,-24 0 16,24 0 15,-24 0-16,-1 0 1,1 0 0,-25 0-1,0 0 1,-1 0 0,-24 25 15,25-25-16,-25 50 1,0 0 0,0 24-1,0 25 17,0 25-17,0 0 16,0-25-15,25 1 15,-25-51-15,25 1 15,0 49-15,-25-25 15,0-49-31,24 25 16,-24-25-1,25 74-15</inkml:trace>
  <inkml:trace contextRef="#ctx0" brushRef="#br0" timeOffset="27259.99">8384 3398 0,'0'0'0,"-25"0"125,0 0-94,1-25-15,-1 25-16,-25 0 31,50 25-15,-25-25-1,-24 75 1,-1 24 15,50-50-15,25 51 15,0-51-15,0 1-1,24-25 17,26-25-17,-26 0 16,-24-50-15,25 1 15,-50-51-15,0-49 0,-50 75 15,0 24-16,26 50 1</inkml:trace>
  <inkml:trace contextRef="#ctx0" brushRef="#br0" timeOffset="27801">8607 3746 0,'25'0'16,"-25"24"15,0 1-16,0 0 1,0 25 15,-50 98-15</inkml:trace>
  <inkml:trace contextRef="#ctx0" brushRef="#br0" timeOffset="28313.99">8954 3423 0,'25'-25'31,"-25"50"47,0 25-62,0 173 15,0-124-31</inkml:trace>
  <inkml:trace contextRef="#ctx0" brushRef="#br0" timeOffset="30158.99">9227 3845 0,'0'0'15,"0"25"1,0-1 15,0 1-15,0 50-1,-24-1 17,-1-24-32</inkml:trace>
  <inkml:trace contextRef="#ctx0" brushRef="#br0" timeOffset="30514">9500 3398 0,'-25'25'62,"25"0"-46,0 124 15,0 49-31</inkml:trace>
  <inkml:trace contextRef="#ctx0" brushRef="#br0" timeOffset="30935">9798 3919 0,'25'0'31,"-1"0"16,-24 25-31,25 25 15,-50 49-31</inkml:trace>
  <inkml:trace contextRef="#ctx0" brushRef="#br0" timeOffset="32636">10021 3448 0,'-25'0'47,"25"-25"-31,25 0 15,25 0-16,74 1 17,-50 98-17,-74 25 17,-49 25-17,-26 50 32,50-124-31,1-26 15,48-24-15,1-24 15,50-1-16,24 0 1</inkml:trace>
  <inkml:trace contextRef="#ctx0" brushRef="#br0" timeOffset="32963">10592 3870 0,'24'0'78,"1"49"-62,-25 26 0,0 49-1</inkml:trace>
  <inkml:trace contextRef="#ctx0" brushRef="#br0" timeOffset="34084">10790 3373 0,'0'-24'31,"0"48"-31,0-73 31,25 24-15,0 25 0,49-25 15,0 100-15,-49 49-1,-74-25 16,-1 0 16,75-99-31,0-25 0,-1 25 15,1 0-31,25 25 15,-50 0 1,0 0 0,0 0-16,-50 49 15,25-74 1,-24 25 0,-150-25-1</inkml:trace>
  <inkml:trace contextRef="#ctx0" brushRef="#br0" timeOffset="34360.99">11410 3845 0,'-25'0'16,"50"0"15,0 0-16</inkml:trace>
  <inkml:trace contextRef="#ctx0" brushRef="#br0" timeOffset="34527">11832 3795 0,'0'0'0,"25"0"31,-1 0 1,1 0-32</inkml:trace>
  <inkml:trace contextRef="#ctx0" brushRef="#br0" timeOffset="34674">12427 3845 0,'0'0'0,"25"0"16,0 0 15,0 0-31</inkml:trace>
  <inkml:trace contextRef="#ctx0" brushRef="#br0" timeOffset="34792.99">12898 3845 0,'0'0'16,"25"25"-16</inkml:trace>
  <inkml:trace contextRef="#ctx0" brushRef="#br0" timeOffset="38035">8086 3076 0,'-24'0'15,"48"0"-15,-48 25 31,24-1 1,0 26-32,-25 74 31,0 74-15,0-74 15,0 174-16,25-199 17,25-24-17,-25-26 17,25-49-32,0 75 31,0-75-31,24 49 15,26 1 1,49-25 15,-50 0-15,124-1 15,1-24-15,24 25 15,-99-25-15,-99 25-16,173 0 31,-148 0-31,-25-25 0,0 0 0,198 49 16,0-24 15,25 0 0,-223-25-31,273 49 16,-249-49-1,100 0 1,49 0 0,26 0 15,-26 0-16,-173 0-15,124 0 16,-124 0-16,123 25 31,-24-25-15,50 0 0,0 0 15,-150 0-31,125-25 15,-99 25-15,74 0 32,0 0-17,-25 0 1,25-24 15,-74 24-15,99-50-1,-100 25 17,-24 25-32,49-74 15,-49 49 1,0-49 0,25-26-1,-25-24 16,-1 100-31,26-249 32,-50 248-32,50-124 15,-26 0 17,-24 75-17,-49 24 16,-1 50 1,-24-25-17,49 25-15,-99 0 32,99-24-32,0 24 15,-124-50 1,125 50-16,-150-50 31,124 50-31,-123-24 16,148-1-16,-198 0 31,173 25-31,-198-50 16,-50 26 15,75-26-16,50 25 17,-224-24-1,198 24-15,174 25-16,-148 0 31,123 0-31,25 0 0,-148 0 31,-423-25 0,423 0-15,148 25-16,-124 0 31,124 0-31,-24 0 0,-249 50 47,124-50-31,26 0-16</inkml:trace>
  <inkml:trace contextRef="#ctx0" brushRef="#br0" timeOffset="46254">1563 4390 0,'0'0'15,"-25"0"48,0-24-47,-25 24-1,26 0 1,-26 0-1,25 0-15,-49 49 32,24 1-17,25 74 17,50-99-17,50-1 16,-1 1-15,25 25 0,-24-1 15,-1-24-15,-24 0 15,-50 0-16,0 25 1,-25-1 0,-50-24 15,1 25-15,-25-50 15,74 0-31,-74-50 15,74 50-15,-124-99 0</inkml:trace>
  <inkml:trace contextRef="#ctx0" brushRef="#br0" timeOffset="47055">1984 4837 0,'0'-25'31,"25"25"16,25 0-31,49 0 15,0 0-15,-49 0-1,-25 0 1</inkml:trace>
  <inkml:trace contextRef="#ctx0" brushRef="#br0" timeOffset="47345.99">2009 5035 0,'25'0'93,"0"0"-77,24 0 0,26 0-1,24 0-15</inkml:trace>
  <inkml:trace contextRef="#ctx0" brushRef="#br0" timeOffset="49987.99">2729 4366 0,'-25'0'94,"25"24"-78,-50 51-1,0 24 17,50-74-17,25 0 1,25-1-1,0-24 17,49 25-1,-25 25-15,-49-25-1,25-1 16,-50 26-15,0-25 0,-75 25 15,-24-26 0,49-24-15,-74-49-16</inkml:trace>
  <inkml:trace contextRef="#ctx0" brushRef="#br0" timeOffset="50260">2654 4440 0,'25'0'16,"-25"-25"0,25 25 15,74 25-16,50-25-15</inkml:trace>
  <inkml:trace contextRef="#ctx0" brushRef="#br0" timeOffset="50586.99">3225 4911 0,'0'25'47,"24"0"-31,-24 25 0,-49 24-16</inkml:trace>
  <inkml:trace contextRef="#ctx0" brushRef="#br0" timeOffset="51332.99">3597 4638 0,'0'0'31,"-25"0"-15,25 25 15,-25-25-16,-49 75 1,24-1 15,75 25 1,24-74-17,75-25 1,-24-49 15,-75-51-15,-50 26 15,0 49-15,-50-25 15,-24 50-16,50-24 1,-26-26 0,50 0 15,25 1-15,75-26-1,-1 51 16,-24 24-15,-1 49 0,1 26 15,-25 24-15,-25-25-16</inkml:trace>
  <inkml:trace contextRef="#ctx0" brushRef="#br0" timeOffset="51680.99">4018 4936 0,'0'0'0,"25"0"63,-25 50-48,-49 74 17</inkml:trace>
  <inkml:trace contextRef="#ctx0" brushRef="#br0" timeOffset="52175">4440 4465 0,'0'-25'16,"0"50"31,0 0-32,0-1-15,0 51 16,-25 49 15,-24 25-15</inkml:trace>
  <inkml:trace contextRef="#ctx0" brushRef="#br0" timeOffset="52416">4638 4440 0,'0'-25'16,"0"50"-1,0 0 1,0 74 15,0 0-15,0 25-1</inkml:trace>
  <inkml:trace contextRef="#ctx0" brushRef="#br0" timeOffset="52805">4887 4887 0,'0'-25'15,"-25"25"17,25 25-17,25-25 17,-1 0-1,1 0-16,-25 24 1,25-24 0,-50 75-1,-49 49 1</inkml:trace>
  <inkml:trace contextRef="#ctx0" brushRef="#br0" timeOffset="53175">5234 4415 0,'0'25'63,"0"0"-48,0 24-15,0 75 16,0-99-16,0 99 31,0-99-31,-25 99 16</inkml:trace>
  <inkml:trace contextRef="#ctx0" brushRef="#br0" timeOffset="53459.99">5631 4440 0,'-25'0'16,"25"25"15,0 0-15,0 74 15,-25 50-15,0 24-1</inkml:trace>
  <inkml:trace contextRef="#ctx0" brushRef="#br0" timeOffset="53817.99">5556 4341 0,'0'0'0,"-25"0"32,25 25-1,-24-1-31,-26 51 16,25-50-16,-49 74 31,49-50-16,25-24 1,50-25 15,24 25-15,100-25 0</inkml:trace>
  <inkml:trace contextRef="#ctx0" brushRef="#br0" timeOffset="54131.99">5953 4812 0,'0'25'63,"0"0"-32,0 24-15,0 1-1,-25 24-15</inkml:trace>
  <inkml:trace contextRef="#ctx0" brushRef="#br0" timeOffset="54945">6300 4366 0,'0'-25'32,"0"50"15,0-1-16,0 51-16,-24 24 17,24-49-32,-25 24 15,25 0 1</inkml:trace>
  <inkml:trace contextRef="#ctx0" brushRef="#br0" timeOffset="55489">6474 4341 0,'25'0'78,"0"0"-63,99 0 1,24 25 15,-98-25 1,-50 24 61,-25 1-77,-24 74 0,24-24 15,0 49-31</inkml:trace>
  <inkml:trace contextRef="#ctx0" brushRef="#br0" timeOffset="58115">13146 3423 0,'-24'0'32,"48"0"77,150-25-93,-124 25-16,74-25 31,-99 25-31,-1-24 31,-73 24 0,-75 49-15,-75 100 15,174-149 0,50-25-15,99-49 15,100-50 1,-150 49-17,-74 75 16,-99 25-15,-50 74 15,124-74-31,-149 99 16,174-99-16,0 25 31,100-100-15,-51 25-16,100-74 31,-124 74-15,149-99-1,-274 124 17,-48 75-1,24 24-16,99-74 17,50-25-32,49-50 31,-49 50-31,24-25 16,1-24 15,-124 73-31</inkml:trace>
  <inkml:trace contextRef="#ctx0" brushRef="#br0" timeOffset="58650">13767 3274 0,'24'-74'47</inkml:trace>
  <inkml:trace contextRef="#ctx0" brushRef="#br0" timeOffset="59000">14039 3274 0,'0'25'78,"-49"0"-62,-1 24 15,-173 249-16</inkml:trace>
  <inkml:trace contextRef="#ctx0" brushRef="#br0" timeOffset="59286.99">13841 3274 0,'25'0'32,"-50"0"-32,50-25 31,-50 50-15,50 25 15,0 49-16,-1 50 17,1 25-17</inkml:trace>
  <inkml:trace contextRef="#ctx0" brushRef="#br0" timeOffset="59567">13791 3423 0,'25'0'94,"0"25"-78,49 0 15,75-50-31</inkml:trace>
  <inkml:trace contextRef="#ctx0" brushRef="#br0" timeOffset="70693.98">2902 4961 0,'-25'0'31,"50"0"32,0 25-48,49 99 17,-24-25-1,-25-74 0,0 0 0,-1 24-15,51 75 0</inkml:trace>
  <inkml:trace contextRef="#ctx0" brushRef="#br0" timeOffset="71205">3572 4961 0,'-25'25'109,"25"0"-93,-25-1 15,-49 100-15,-75 124-1</inkml:trace>
  <inkml:trace contextRef="#ctx0" brushRef="#br0" timeOffset="72189.98">3746 4911 0,'24'0'16,"-24"25"15,25 25-15,25 24 15,-25-49-31,49 74 16,-49-74-16,49 49 31,50 75-15</inkml:trace>
  <inkml:trace contextRef="#ctx0" brushRef="#br0" timeOffset="72547.98">4638 4911 0,'-24'0'32,"-1"25"-1,0 0-16,-173 124 17,49 24-17,99-73-15</inkml:trace>
  <inkml:trace contextRef="#ctx0" brushRef="#br0" timeOffset="73061">4589 4936 0,'25'0'31,"-25"25"0,24 0-15,150 148 15,-50-49-15,-49-24-1,-1-1 1</inkml:trace>
  <inkml:trace contextRef="#ctx0" brushRef="#br0" timeOffset="73384">5457 4961 0,'-25'-25'16,"50"50"-16,-75-25 31,26 0-31,-1 25 16,-50 24 15,26 51-16,-1-76-15,-74 175 16</inkml:trace>
  <inkml:trace contextRef="#ctx0" brushRef="#br0" timeOffset="74008.98">5482 4862 0,'-25'0'16,"25"25"15,25-1-15,74 100 15,0 0-15,50 25-1,-25-50 16,-49-24-31</inkml:trace>
  <inkml:trace contextRef="#ctx0" brushRef="#br0" timeOffset="74374">6623 4713 0,'-25'0'32,"50"0"-32,-75 25 15,25-25-15,25 24 0,-24 26 32,-100 124-17,0-25 1,-50 74-1</inkml:trace>
  <inkml:trace contextRef="#ctx0" brushRef="#br0" timeOffset="76556">3101 5556 0,'24'0'32,"-24"-25"15,25 25-47,25 25 31,24-25-16,-74 25-15,75 0 16,-75 0 0,0-1-1,-50 26 1,0 0 0,26-50-16,24 24 31,-25-24-31,50 0 15,-25-24 1,24 24 15,-24 24-15,25-24-16,0 25 31,-25 0-15,0 0 15,-74 0-15,-26-25-1,51 0 1</inkml:trace>
  <inkml:trace contextRef="#ctx0" brushRef="#br0" timeOffset="77265.98">4018 5631 0,'0'-25'31,"25"25"16,-25-25-32,99 25 1,-74 25 15,-25 0-31,-25 24 16,-24 1 15,24-25-15,50-25 15,0 0-15,-1 24-1,1-24 17,-25 25-17,0 25 1,-25-25 15,1-25-31,-76 0 16</inkml:trace>
  <inkml:trace contextRef="#ctx0" brushRef="#br0" timeOffset="78028">5060 5606 0,'-49'0'16,"24"0"15,50 0-15,-1 0 15,1-25-15,50 25-1,-26 25 1,-24 0 15,-75 49-15,1-49 15,24 0-15,50-25-1,24-25 17,-24 25-17,0 0-15,0 25 16,-25-1 0,0 1 15,-25-25-16,-74 50 1,24-50 0</inkml:trace>
  <inkml:trace contextRef="#ctx0" brushRef="#br0" timeOffset="78717.98">6028 5606 0,'-25'-25'15,"0"25"-15,25-25 63,25 25-47,24 0-1,26 0 16,-50 25-15,-50 25 0,-25-1 15,1-24-15,73-25 15,1 0-16,0 0 1,25 25 15,-26-25-15,-24 25-16,-24 24 31,-1-49-31,-99 50 16</inkml:trace>
  <inkml:trace contextRef="#ctx0" brushRef="#br0" timeOffset="84282">2257 6573 0,'0'0'0,"25"0"110,0 0-95,148 50 1,26-50 15</inkml:trace>
  <inkml:trace contextRef="#ctx0" brushRef="#br0" timeOffset="84515">2456 6747 0,'-50'25'16,"75"-25"46,99 24-46</inkml:trace>
  <inkml:trace contextRef="#ctx0" brushRef="#br0" timeOffset="86498.99">1141 6350 0,'0'-25'16,"25"25"15,-25-25-16,0 1 17,25-1-17,-25 0 1,148-49 15,-48 98-15,-76 1-1,76 99 17,-100-74-17,0-1 17,-25 1-17,0-25-15,-25 49 31,26-74-31,-26 50 32,0-25-17,-24-25 1,49 0 0,0-50 15,25 25-16,0 0-15,25-24 32,-25 24-32,50-25 15,24 1 1,-24-1 15,-25 50-31,-1-25 16,-24 50 15,25-25-15,0 25-1,0 0 1,-25 24 15,0 1-15,0 0 15,0-26-15,0 26 15,25 0-15,-1-26-1,1-24 16,0-24-31</inkml:trace>
  <inkml:trace contextRef="#ctx0" brushRef="#br0" timeOffset="87243.99">1761 6672 0,'0'-24'31,"25"24"-15,-25 24 31,25-24-32,0 50 17,-1 0-17,-24-26 1,0 26 15,0-75 16,-24-24-16,24-1-15,24-24 0,26 24 15,-25 50-16,0 25 17,-1 24-17,1 1 17,-25 0-17,0-1 1,-25 1-1</inkml:trace>
  <inkml:trace contextRef="#ctx0" brushRef="#br0" timeOffset="95012.99">3076 6325 0,'-25'0'31,"50"0"-31,-25-25 16,0 1 0,25 24 15,-25-25-15,24 25-1,26 0 16,0 25-15,-1 24 15,-24 1-15,-25 24 0,0-49 15,0 25-16,0-1 1,-25-24 15,0 0-15,-24 0 0,-1-1 15,1-24 0,49-24 0,0-1 1,0 0-17,0 0 1,0-24 15,24-1-15,26 25 15,0 0-15,-1 25-1,-24 0 16,0 0-15,-25 25 15,0 0-15,0 0 0,0 24-1,0-24 16,0 0-31,-25 25 16,25-26 0,0 1-1,-25-25 1,50 25 0,0-25 15,0 0-16,24 25-15</inkml:trace>
  <inkml:trace contextRef="#ctx0" brushRef="#br0" timeOffset="95757.99">3473 6648 0,'0'24'31,"24"-24"0,-24 25-15,25 0 15,0 25-15,-25-26-16,0 1 31,0 0-31,0 0 16,0-50 15,0 0 0,0 0-31,0 1 31,0-26-15,25 25 0,0 0 15,-1 25-16,1 0 1,0 50 15,-25-25-15,25 49 15,-25-49-15,0 25-1,-25-25-15</inkml:trace>
  <inkml:trace contextRef="#ctx0" brushRef="#br0" timeOffset="96198.99">3795 6846 0,'0'0'16,"25"0"31,0 0-16,0 0-15,49-25 15,-49 25 0</inkml:trace>
  <inkml:trace contextRef="#ctx0" brushRef="#br0" timeOffset="96593">4142 6672 0,'0'0'16,"0"0"-16,0 25 62,0 0-46,0 25 0,-24 24 15,24-24-15,0 24-1</inkml:trace>
  <inkml:trace contextRef="#ctx0" brushRef="#br0" timeOffset="97315">4614 6623 0,'24'0'79,"26"0"-64,99 0 16,-124 0-31,124 0 16,-125 0-16,100 0 31,-74 0-15,0 0 0</inkml:trace>
  <inkml:trace contextRef="#ctx0" brushRef="#br0" timeOffset="97752">4961 6449 0,'-25'-25'31,"0"1"-15,25 48 46,0 26-46,0 49 15,0 25-15,0 0 15,0-99-31,0 0 15,0 0-15,-24-25 16</inkml:trace>
  <inkml:trace contextRef="#ctx0" brushRef="#br0" timeOffset="98694">5581 6474 0,'-25'-25'16,"0"25"-1,1-25 16,24 1-15,24-1 15,1 0 1,74 0-17,75 25 1,-149 50-1,-75 49 17,50-74-32,-49 24 15,24-24-15,-25 0 32,25 0-17,50-50 1,0 25 15,49-25-15,-24 25-1,-25 50 17,25-1-17,-26 1 16,-48 24-15,-26-49 0,-99 25 15,25-50-15</inkml:trace>
  <inkml:trace contextRef="#ctx0" brushRef="#br0" timeOffset="114435.99">918 6102 0,'0'0'0,"0"25"0,0 0 0,0 24 16,0 26-1,-25 98 1,0-49 15,25 0-15,-25-25-1,25-49 1,0 25 0,0-26-1,0-24 1,0 25 0,25-50-1,0 49 1,0-49 15,0 0-15,-1 0-16,26 25 15,74-25 17,50 0-17,-1 0 16,-24 0-15,0 0 0,-25 0 15,0 0 0,-25-25-15,50 25-1,-50 0 17,100 0-17,-26 0 17,-24 0-17,-25 0 1,-49 0 15,73 25-15,-24-25 15,-24 0-15,24 0-1,-25 0 16,-25 0-15,26 0 0,-1 0 15,0 0-15,0 0-1,75 25 16,-1-25-15,1 0 15,-75 0-15,100 0 15,-75 0-15,0 0-1,-50 0 17,75 0-17,25 25 17,-26-25-17,-23 0 16,-101 0-31,26 0 16,-25 0-16,74 0 16,-49-25 15,-1 0-15,-24 25 15,0 0-16,0-25 32,-25-24-31,-25-51 15,-25-24-15,1-25 15,24 25-15,0 0 15,25 0-15,-25 75 15,50-26-16,-25 26 1,0-1 15,0 25-31,0 1 16,-25-1-16,25 0 31,0 0-15,-25 25-1,1 0 17,-26 0-17,-74 0 1,0-25 15,-50 25-15,-49 0 15,99-24-15,-25 24-1,0 0 17,0-25-17,-24 25 1,123 0 15,-173 0-15,173 0-16,-49 0 15,74 0 1,-148 0 0,-1-25-1,25 25 16,-24 0-15,73 25 0,-98-25 15,99 0-15,-25 25 15,-25-25-16,99 24-15,-49-24 32,49 0-32,26 0 0,-125 0 15,25 0 17,99 0-32,-99-24 15,74 24-15,26 0 0,-125 24 31,50-24-15,-50 0 15,49 25 1,1-50-17,25 1 1,-1 24 15,-24-25-15,50 25-1,-1 0 17,0 0-17,26 0 16,-1 0-15,0 0 0,25 25 15,-25-1-15,-24 1 15,24 50-16,25-1 1,-25-74-16,25 50 31,0-26-31,0 1 16,0 0 0,0 0-16</inkml:trace>
  <inkml:trace contextRef="#ctx0" brushRef="#br0" timeOffset="119410">967 6648 0,'-24'0'16,"-1"0"31,0-25 15,-49 0-46,49 25-16,-99-74 16,0 49-1,99 0 1,0 25-1,0-25 1,0 0 0,25 1-1,-49-150 1,24 50 15,25 99-31,0-49 16,0 49-16,0 0 0,0 0 15,25-49 1,0 24 0,-1 1-1,1-1 1,-25 25-16,50-24 16,-50 24-16,50-25 15,-1 1 1,1-26-1,-1 26 1,26-1 0,-1 0-1,-24 26 1,-1-1 0,1 0 15,24 25-16,-49-25 17,-74 50-17</inkml:trace>
  <inkml:trace contextRef="#ctx0" brushRef="#br0" timeOffset="120093.99">794 5085 0,'0'-25'31,"25"0"0,-1 1-15,1-1 0,50 0-1,-1-25-15,75 26 16,-25 24 15,-75 0-15,-49 24-1,0 1 110,-24 0-109,-1 124 15,-25 0-15,-24-1 15,-50 26-15</inkml:trace>
  <inkml:trace contextRef="#ctx0" brushRef="#br0" timeOffset="132410">6102 6499 0,'50'0'172,"272"25"-125,-198-1-31,-74-24-16,173 50 31,-198-50-31,0 0 0,74 0 16,-74 0 15,-1 0 16,-48 0-32</inkml:trace>
  <inkml:trace contextRef="#ctx0" brushRef="#br0" timeOffset="132944">7169 6127 0,'0'-25'16,"0"50"-16,0-75 31,0 75-15,0 0-1,0 0 1,24 148-1,1-24 1,0 0 15,0-50-15,-25-49 0</inkml:trace>
  <inkml:trace contextRef="#ctx0" brushRef="#br0" timeOffset="133350">7218 6077 0,'0'0'0,"0"-25"16,0 1 0,25-1-1,49-25 1,1 25 15,24 75-15,-25 0-1,-49 24 17,-99 50-17,-25-50 17,-25 26-17,0-1 1</inkml:trace>
  <inkml:trace contextRef="#ctx0" brushRef="#br0" timeOffset="133646.99">7293 6573 0,'24'-25'15,"1"50"48,0 50-48,74 24 1,75 75 0</inkml:trace>
  <inkml:trace contextRef="#ctx0" brushRef="#br0" timeOffset="134097">7888 6796 0,'-25'0'62,"0"0"-30,25 25-1,-25-25-16,25 25-15,25-25 32,0-25-17,-25 0 32,-25 1-31</inkml:trace>
  <inkml:trace contextRef="#ctx0" brushRef="#br0" timeOffset="134482.99">8037 6102 0,'-25'0'15,"25"25"1,25 0-1,-25-1 1,0 26 0,0-25-16,0 99 31,0-99-31,0 24 0,0 75 16,25 0 15,-25 25-31</inkml:trace>
  <inkml:trace contextRef="#ctx0" brushRef="#br0" timeOffset="134916.99">8037 6152 0,'0'-25'31,"0"50"-31,0-100 31,25 50-31,-25 1 0,74-1 16,25-25-1,25 50 17,25 99-17,-99 25 17,-50-49-17,-75 24 1,-74 0 15,1-24-15,-1-1 15</inkml:trace>
  <inkml:trace contextRef="#ctx0" brushRef="#br0" timeOffset="135260">8136 6648 0,'0'0'16,"25"0"0,0 0 15,-25 24-31,74 26 31,0 49-15,26 25-1,-51 0-15</inkml:trace>
  <inkml:trace contextRef="#ctx0" brushRef="#br0" timeOffset="170972">13915 4986 0,'-24'0'31,"24"25"0,24-25 63,-24 24-63,50-24-31,49 0 16,-74 0-16,124 0 15,-50 0 17,-49 25-17,-75-25-15</inkml:trace>
  <inkml:trace contextRef="#ctx0" brushRef="#br0" timeOffset="171285.99">13891 5259 0,'0'24'78,"49"-24"-62,50 0-1,1 0 17,73 25-17</inkml:trace>
  <inkml:trace contextRef="#ctx0" brushRef="#br0" timeOffset="171818">14263 4638 0,'-25'0'16,"50"0"31,24 50-16,26 24-16,74 1 17,-50-1-17,-74-49-15,49 25 32,-49-25-32,-25-1 0,25 1 15,-50 0 16,25 0-31,-50 0 16,50-1-16,-74 26 31,-50 24-15,-25 1 0</inkml:trace>
  <inkml:trace contextRef="#ctx0" brushRef="#br0" timeOffset="174250.99">15081 4837 0,'0'-25'31,"0"0"0,-25 25-15,25-25 31,25 25-31,0 0-1,0 0 16,0 0-31,173 100 32,-99 49-17,-148-50 17,-51 0-17,26-49 16,24-26-15,1-48 15,24-1-15,25-25 0,0 1 15,74-75-16,-24 49 1,24 26 15,-24 24-15,0 50 0,-25-1 15,-25 51-16,0-1 1,0 1 15,0-26 1,24 75-17,26-124 16,-25 0-31,24 0 16,-24-25-16</inkml:trace>
  <inkml:trace contextRef="#ctx0" brushRef="#br0" timeOffset="174845">15701 5209 0,'25'0'63,"-25"50"-32,50-26-15,-25 76 15,-25-51-16,-25-24 1,0-50 15,25-24-15,0-75 0,25 124-16,0-75 31,-1 75-31,1-49 15,25 49 17,-50 24-32,49 51 15,-49-50-15,25 49 16,-25-49 0,25 49-1,-25-49-15,0 25 16</inkml:trace>
  <inkml:trace contextRef="#ctx0" brushRef="#br0" timeOffset="175200.99">16346 4961 0,'0'0'15,"25"0"16,0 0-15,0 0 0,173 0 31,-99 0-47</inkml:trace>
  <inkml:trace contextRef="#ctx0" brushRef="#br0" timeOffset="175400">16371 5159 0,'0'0'15,"25"0"1,0 0-1,24-24 1,100 24 0</inkml:trace>
  <inkml:trace contextRef="#ctx0" brushRef="#br0" timeOffset="175992.99">17066 4787 0,'-25'-25'31,"50"50"-31,-50-74 32,50 49-1,-1 0-16,26 49 1,0 26 0,-75 148 15,-50-99 0,26-74-15,49-26-1,25-24 17,-1 0-17,-24-24-15,25 24 16,0 0-16,0 0 31,24 0-15,26 49-16</inkml:trace>
  <inkml:trace contextRef="#ctx0" brushRef="#br0" timeOffset="176235">17487 5159 0,'25'0'47,"0"-24"-16,25 24-15,98 0-1</inkml:trace>
  <inkml:trace contextRef="#ctx0" brushRef="#br0" timeOffset="176504.01">17636 4911 0,'0'25'47,"0"0"-31,0 0-16,0 24 31,25 100-16,-25-124-15,25 99 16</inkml:trace>
  <inkml:trace contextRef="#ctx0" brushRef="#br0" timeOffset="177055">18058 4762 0,'0'0'16,"-25"0"-1,25 25 1,-50 25 0,1 24-1,49 1 17,0-26-17,49 1 1,-24-25 15,0 0-31,25-1 16,-26-24-16,1 0 15,50 50 17,-75-25-17,24 24 1,-24-24 15,-24 0-15,-1 0-1,-25 0 17,-49-50-32</inkml:trace>
  <inkml:trace contextRef="#ctx0" brushRef="#br0" timeOffset="177299.99">18033 4688 0,'0'0'31,"0"0"-31,25 25 16,0-25-16,49 0 31,25 0-31</inkml:trace>
  <inkml:trace contextRef="#ctx0" brushRef="#br0" timeOffset="177784">18405 5383 0,'0'-25'0,"0"50"16,0-1 62,25-24-47,0 0-15,-1-49 15,-24 24-15,0 0-1,-24 50 17</inkml:trace>
  <inkml:trace contextRef="#ctx0" brushRef="#br0" timeOffset="178517.99">18728 4936 0,'-25'-25'31,"25"1"-31,25 24 32,-1 24-1,1 1-16,25 50 17,-25-1-17,-1 100 32,-24-150-31,0-48 31,-24-26-32,24-24 17,24-26-17,-24-24 1,25 75 15,50 24-15,-26 50 15,1 49-15,-1 1-1,-24 24 1,-25 0 15,-25 50-15</inkml:trace>
  <inkml:trace contextRef="#ctx0" brushRef="#br0" timeOffset="180192.99">16793 5482 0,'0'0'0,"0"-25"15,0 50 48,0 0-32,49 123-15,26 51 15,-50-100-16,-25-74 17,24-25-17,-24 25 1,0 0 15,0-1-15,0 1 15,-74 25-15,0-1-1,-100 51 17</inkml:trace>
  <inkml:trace contextRef="#ctx0" brushRef="#br0" timeOffset="180809">16594 6052 0,'0'-24'16,"0"-1"30,0 50-14,-24-1-32,-51 100 31,1 0-15,49-49 15,25-50-31,0-1 15,0 1 1,25-25 47,0 0-48,49 0 1,25 0-1,-74 0-15,74-25 32,-49 25-32,74-24 15,-75 24 1</inkml:trace>
  <inkml:trace contextRef="#ctx0" brushRef="#br0" timeOffset="183201.99">13072 6499 0,'0'-25'32,"25"25"15,-25-25-47,25 0 31,-1 25-31,26-24 15,-25 24-15,49 24 16,1 51 15,-50-1-15,-25-49-16,-25 49 31,0-49-31,-25 25 16,26-25-1,-76-1 17,75-24-17,1-24 17,48-26-17,-24 0 1,75-24 15,-25 49-15,-1 25-1,-49 25 32,25 25-47,-25-1 31,0 26-15,0-51-16,25 26 16,0-25-1,-1 0 17,51-50-17</inkml:trace>
  <inkml:trace contextRef="#ctx0" brushRef="#br0" timeOffset="183746">13593 6747 0,'0'25'78,"25"-25"-78,0 49 31,-25-24-31,24 0 16,-24 25-1,0-26 17,0-48-1,0-1-16,0 0-15,25-25 16,-25 25-16,0 1 16,25 24 15,0 0-15,24 49-1,-24 1 16,0 24-15</inkml:trace>
  <inkml:trace contextRef="#ctx0" brushRef="#br0" timeOffset="184063">14089 6747 0,'25'0'46,"0"0"-30,49 0 0,25 0 15,-24 25-31</inkml:trace>
  <inkml:trace contextRef="#ctx0" brushRef="#br0" timeOffset="184215">14163 6871 0,'25'0'32,"0"0"-17,74-25-15</inkml:trace>
  <inkml:trace contextRef="#ctx0" brushRef="#br0" timeOffset="184945">14709 6499 0,'0'-25'16,"0"50"-16,0-75 15,25 50 16,-25-25-31,50 50 16,24 0 15,-49-25-31,24 50 16,-24-50-16,-25 24 0,0 1 16,25 0-1,-50 49 1,-24 1 15,-1-50-15,25-1-16,0-24 31,1 0-31,-1-24 16,25-26-1,25 0 16,-1-24-15,51 24 15,-50 50-15,-1 25 0,-24 0 15,25 25-16,0 24 17,0 0-17,0-24 1,-1-25-16,51 0 16</inkml:trace>
  <inkml:trace contextRef="#ctx0" brushRef="#br0" timeOffset="185506.99">15180 6796 0,'25'-24'31,"0"48"16,0 26-32,0 25 17,-1-26-17,-48-49 32,24-25-47,0-24 31,0-1-15,24 0 0,1 50 15,0 25-15,0 25 15,25 24-16,-26 1 1</inkml:trace>
  <inkml:trace contextRef="#ctx0" brushRef="#br0" timeOffset="185850">15577 6995 0,'25'0'78,"25"-25"-47,-1 25-15,26 0-1,-50 0-15,24 0 0</inkml:trace>
  <inkml:trace contextRef="#ctx0" brushRef="#br0" timeOffset="186190">15974 6772 0,'25'24'94,"-25"101"-63,50 23-15</inkml:trace>
  <inkml:trace contextRef="#ctx0" brushRef="#br0" timeOffset="186796.99">16421 6772 0,'25'-25'63,"24"25"-32,26 0-16,49 0 1,0 0 15,-50 25-15</inkml:trace>
  <inkml:trace contextRef="#ctx0" brushRef="#br0" timeOffset="187217.99">16619 6548 0,'0'25'47,"0"0"-16,25 25-15,0 24 0,0-74-16,-25 74 31,0-49-31,24 75 31,-24-76-31,0 26 0</inkml:trace>
  <inkml:trace contextRef="#ctx0" brushRef="#br0" timeOffset="187947">17239 6499 0,'0'25'31,"0"-1"1,0 1-17,0 25 17,0-1-1,0-24-16,25-25 17,-25-25-32,25 25 31,0-49-15,-1 49 15,51 0-16,-26 25 1,26 49 15,-25 0-15,-26-24 15,-24-25-15,0 25-1,-49-26 17,-1 1-17,-24-25 1,-75-25 0</inkml:trace>
  <inkml:trace contextRef="#ctx0" brushRef="#br0" timeOffset="188291.01">17214 6400 0,'50'-25'78,"49"25"-62,0 0 0,26 0-1</inkml:trace>
  <inkml:trace contextRef="#ctx0" brushRef="#br0" timeOffset="194285">12824 6201 0,'-25'0'15,"50"0"-15,-50 25 31,25 25-15,0-26-16,0 51 31,-25-26-31,25-24 0,0 99 32,-24 248-17,24-223 16,24 0 1,-24-99-32</inkml:trace>
  <inkml:trace contextRef="#ctx0" brushRef="#br0" timeOffset="196351.99">12824 6201 0,'50'0'125,"24"25"-109,373 49-1,-348-49 1,124 0 0,-173-25-1,-1-25-15,1 25 16,322 0 15,74 0-15,-272 0-1,-100 0 17,199 25-17,0-25 1,-74 0 15,-1-25-15,0 50 15,-24-50-15,49 25-1,1 0 17,-1 0-1,-124 0-16,99 25 1,-74-25 0,-99 0-1,74 0 1,-49 0-16,-25 0 0,149 0 31,-50-25-15,0 25 15,-75-25 0,-49 50 1,0 0 14,0 25-14,-25 24-17,25 100 1,0-26 15,0-23-15,0-1-1,0-50 17,0-24-17,0-1 17,0-24-17,-24-25 48,-1 0-48,-99 0 17,99 0-32,-99 25 15,74-25-15,-99 0 31,-24-25-15,-26 25 0,-123-25 15,74 50-15,25-25 15,-1 0-16,76 0 1,73 25-16,-74-25 31,75 0-31,24 0 0,-148 0 16,-50 25 0,99-25 15,-99 24-16,99-24 17,0 0-17,125 0-15,-150 0 32,149 0-32,0 0 0,-99 0 15,-49 0 16,49-24-15,99 24-16,-99 0 16,99 0-16,-124-25 31,0 0-15,0 25 15,1-25-16,-26 0 17,25 50-1,25-25-15,25 0-1,49-49 1</inkml:trace>
  <inkml:trace contextRef="#ctx0" brushRef="#br0" timeOffset="198586.99">12923 6251 0,'-25'0'47,"1"0"-16,-26-50 0,25 1-15,0 49-16,-24-50 16,49 25-16,-25 25 15,0-49 1,-24-1-1,-51-124 1,100 100 15,-24-1-15,24 1 15,0 49-15,0 0 15,0 1 438,0-26-438,24-24 0,26 24 1,-25 25-32,24 0 15,-24 25-15,25-24 16,-1-1 31,75 0-32,0 25 17,0 25-17,-49-25 1,-1-25 15,-49 25 0,25 0-15,-1 0 0,-24 0-1,0 0 16,49-25-15,-24 25 15,0-25-15,-26 25 0,51 0 15</inkml:trace>
  <inkml:trace contextRef="#ctx0" brushRef="#br0" timeOffset="199844">13320 4936 0,'0'-25'15,"0"1"17,25 24 61,25 24-77,24 51 0,0-26 15,26 26-16,-76-50 17,1-1-17,0-24 1,0 25 31,0-25-16,-50 0 78,25 25-77,-50 0-17,-49 74 1,25 25 15,24-50-31</inkml:trace>
  <inkml:trace contextRef="#ctx0" brushRef="#br0" timeOffset="-165470.74">2108 8062 0,'-24'0'16,"24"24"30,0-48-46,24 24 16,-48 0 31,24-25-47,-50-25 31,25 50-31,0-50 16,1 50-16,24-24 0,-50-1 31,25 25-31,-49-25 16,49 25-1,-25 25 1,-24 24 0,-1 26-1,1 24 16,-25 0 1,49 50-17,50-74 17,0 73-1,0-24-16,25-99-15,0 74 16,-25-74 0,25 50-1,24-26 1,26 26 15,-26-26-15,26-24-1,24 0 17,25-25-17,-25 0 17,0 0-17,1-50 16,-1 1-15,-25-51 0,1 26 15,-51-50-15,-48-25-1,-51-74 16,50 198-31,-123-198 16,123 223-16,-124-99 16</inkml:trace>
  <inkml:trace contextRef="#ctx0" brushRef="#br0" timeOffset="-164334.74">4961 7888 0,'-25'-25'16,"50"50"-16,-99-75 31,74 25-31,-50 1 15,-25-26 17,51 50-32,-100 25 15,99-25-15,0 25 16,-124 49 0,-24 75-1,49 25 16,99-75-15,25 198 0,25-148 15,-1-99-31,26 74 16,-25-99-16,74 49 31,124 75-16,-74-99 17,50-26-17,-26-73 1,-24-100 15,-50-99-15,-99-50 15,-99 75-15,-75 49-1</inkml:trace>
  <inkml:trace contextRef="#ctx0" brushRef="#br0" timeOffset="-162998.74">8210 7838 0,'0'-25'31,"0"50"-31,-24-74 15,-1 49-15,25-25 16,-50 0 0,1-25-1,24 50-15,-75-24 32,76 24-32,-1 24 0,-124 1 15,124-25-15,-124 75 31,125-51-31,-1-24 0,-74 100 16,24 49 15,26 49-15,49-24 15,24-26-15,-24-123-16,50 99 31,-50-99-31,74 99 16,50-25 15,-99-74-31,174 50 16,-175-75-16,125 24 31,25-24-16,-75-49 17,-74 24-32,49-99 15,-49 99 1,0-173-16,-25-50 31,-74 24-15,-1 76-1</inkml:trace>
  <inkml:trace contextRef="#ctx0" brushRef="#br0" timeOffset="-161803.75">13122 7838 0,'-25'-25'16,"50"50"-16,-50-74 0,-25 24 15,50 0-15,-25 25 0,-24-50 32,-100-74-17,50 75 17,-75 49-17,1 74 1,49 25 15,-1 125-15,51-26 15,74 1-15,74 49 15,51-50-16,147 0 17,-24-148-17,0-50 17,-198-25-17,273-198 16,-274-25-15,-74 0 0,1 223-16,-76-173 31,26 123-31,-100-74 16</inkml:trace>
  <inkml:trace contextRef="#ctx0" brushRef="#br0" timeOffset="-149042.74">13271 9550 0,'0'-25'47,"0"0"0,0 50-32,0 0 16,0 49 1,24 50-17,1 149 17,-25-248-32,25 149 15,-25-125-15,0-24 0,25 124 16,-25 0 15,0-25-15,0-50 15,-25-49-15</inkml:trace>
  <inkml:trace contextRef="#ctx0" brushRef="#br0" timeOffset="-146429.74">13246 9401 0,'25'0'47,"-25"25"-31,49-25-1,174 49 17,-49 1-17,-149-50-15,173 25 16,-173-25 0,173 0-1,1 0 1,74 0 15,-124 0-15,-125 0-16,125 25 15,-124-25 1,0 0-16,99-25 16,223 25 15,-148 0-16,-175 0-15,150 0 16,-149 0 0,124 0-1,-25 0 1,-75 0-16,249-25 31,-273 25-31,148-25 16,-148 25-16,149 0 15,-125 0 1,51 0 0,148 0-1,-50 25 17,-49-25-17,-25 25 16,0-25-15,50 25 15,-125-25-15,-24 0 0,-25-25 15,0 50 0,0-1 16,0 1-31,0 174 15,0-175-31,25 100 15,-25-99-15,0 0 0,25 124 32,-25-25-17,0 0 1,0 0 15,0-25-15,0-24-1,0-1 17,0-24-17,0-26 17,24 1-32,-24 25 15,0-25 1,0-1-1,0 1 1,-24-25 15,-1 0-15,0 0 0,-25 0-1,-49 0 16,-25 0-15,99 0-16,-123-25 16,123 25-1,-149 0 1,100 0 0,-199-24 15,149-1-16,99 25-15,-74-25 16,74 25-16,-99 0 31,0 0-15,-50 0 0,25 0 15,25 0-16,100 0-15,-100 0 16,99 0 0,-124 0-1,0 25 17,25-25-17,-25 0 1,-24 25 15,24-25-15,124 24-16,-49-24 15,49 0 1,-74 25 0,24-25-1,1 0 1,-1 0 15,26 25-15,-26-25 15,26 0 0,-26 25-15,-24-25-1,25 0 17,-26-25-17,26 25 17,-25 0-17,24 0 1,51 0-1,-1 0 17,-25 0-1,50-25 0,-25 25-15,1 0 15,-1-25 0,0 25 1,25-24-1,-25 24-16,-24-25 1,24 25 15,0 0-15</inkml:trace>
  <inkml:trace contextRef="#ctx0" brushRef="#br0" timeOffset="-134009.75">21481 6598 0,'0'25'94,"-25"74"-78,0 25-1,0 99 16,25-49-15,0-124-16,0 148 31,0-173-15,25 124-16,-25-25 16,0-75 15,0-24-31,25 49 15</inkml:trace>
  <inkml:trace contextRef="#ctx0" brushRef="#br0" timeOffset="-131562.75">21555 6548 0,'25'0'94,"149"25"-63,74-25-15,173 50 15,-247-25-16,49-1 1,-49-24 0,0 25 15,-1-25-15,-148 0-1,124 25 1,-124-25-16,74 0 15,25 0 17,74 25-17,-24 0 17,-50-25-17,-99 0-15,99 0 16,-99 0-1,74 24 1,25-24 15,-50 0-15,50-24 0,-49 24 15,24 0-16,-49 0 1,-1 0 15,-49 0 1,0 24 30,0 1-46,0 25-1,0 99 17,0-25-17,0 49 16,-25 1-15,25-149-16,-24 124 16,-1-125-1,25 26-15,0-25 0,-25 99 16,25-99-16,0-1 0,0 1 16,0 75-1,0-26 1,0-24-1,-25 49 17,0-50-17,25-24 17,0 0-17,0 0 1,0 0 15,-24-25-15,-1 0-1,-25 0 17,-49 0-17,-25 0 16,-25 0-15,-49-25 0,-1 25 15,26 0-15,48 0-1,1-25 16,50 25-15,-50-25 15,0 25-15,99-25 0,-148 25 15,98 0-16,-123-24 17,173 24-32,-74-25 15,74 25-15,-50-25 32,-24-25-17,74 50 1,-198-49 15,149 49 0,-25 0-15,24 0 15,1 0 0,-1 0-15,26-25 0,-1 25 15,-24-25-15,-1 0-1,1 1 16,24 24-15,25-25 15,1-25-15,-1 25 0,0 0 15,25-24-16,0-1 17,-25 25-32,25-24 15,25-1 1</inkml:trace>
  <inkml:trace contextRef="#ctx0" brushRef="#br0" timeOffset="-129398.74">21530 8384 0,'0'25'32,"0"0"-17,0 49 1,0 100 0,-24-26 15,24 200-16,0-150 17,24 1-17,-24-75 1,25-50 15,-25-24-31</inkml:trace>
  <inkml:trace contextRef="#ctx0" brushRef="#br0" timeOffset="-128408.74">21431 8285 0,'25'0'63,"74"0"-47,373 25 30,-200-25-30,-24 0 0,50 24 15,-75-24-15,-49 25-1,-124-25 1,123 0-1,-148 0-15,74 0 16,-74 0-16,124 25 31,-124-25-15,74 0 0,50 0-1,0-25 1,-50 50 15,50-25-15,-125 0-16,125 0 31,-124 0-31,74 25 16,25-25 15,0 25-16,-24-1 1,-1 1 15,-25-25-15,1 0 0,-26 0-1</inkml:trace>
  <inkml:trace contextRef="#ctx0" brushRef="#br0" timeOffset="-126514.74">25375 10815 0,'0'0'0,"-25"0"15,-24 0 16,-75 0-15,-25-25 0,25 25 15,0 0-15,25-25 15,-1 25-16,1 0 1,-50-25 15,1 1-15,-26 24 15,25 24-15,25-24-1,99 0-15,-99-24 32,99 24-32,-74 0 31,-25-25-15,0 0-1,25 25 16,25 0-15,-125-25 15,150 25-15,-51 0 0,51-25 15,-26 25-16,26 0 1,-26 0 15,1-24-15,24-1 15,1 25 0,-26-25-15,1 25 0,24-25 15,25 0-15,1 1 15,-1-1-16,0 0 1,25 0-16,-25 0 31,0 1-31,-24-26 16,-26 0 15,26 1-15,49 24-16,-25-25 15,0 50 1,0-74 0,-24-50-1,49 99-15,0-74 32,-25 49-32,25 25 0,0-74 15,25 0 1</inkml:trace>
  <inkml:trace contextRef="#ctx0" brushRef="#br0" timeOffset="-78168.73">1538 12700 0,'0'0'15,"0"-25"16,25 25-15,-1 0 15,51-25-15,24 50 0,-24 0 15,-51 49-16,1 26 17,-74 24-17,-1-50 1,0-24 15,-24-50-15,24-50 15,25 0-15,50-24-1,0 0 17,50-1-17,-26 50 16,1 1-15,-25 24 0,-25 49 15,0 26 0,-25-1-15,25 0-1,25-24 17,24-25-17,26-25 17,-26-25-17</inkml:trace>
  <inkml:trace contextRef="#ctx0" brushRef="#br0" timeOffset="-77550.73">2133 13072 0,'0'-25'31,"-25"25"-16,50-25 1,0 25 15,-25 25-15,50 0 15,-50 0-31,74 49 16,-74-49-1,-25-25 17,25-25-17,0-24 17,25-1-17,0 25 1,0-24 15,24 49-15,-24 49-1,25 50 1,-50-74-16,0 25 16</inkml:trace>
  <inkml:trace contextRef="#ctx0" brushRef="#br0" timeOffset="-77099.74">2927 12799 0,'25'0'62,"0"0"-62,49 0 31,50 0-15,0-25 0</inkml:trace>
  <inkml:trace contextRef="#ctx0" brushRef="#br0" timeOffset="-76888.74">3076 12948 0,'0'0'16,"25"0"15,-1-25-15,200 0 15</inkml:trace>
  <inkml:trace contextRef="#ctx0" brushRef="#br0" timeOffset="-75707.74">3696 12477 0,'0'-25'31,"0"50"-31,0-75 47,0 25-31,25 25-1,74-24 16,50 48-15,-100 51 0,-24-75-16,-25 99 31,0-74-31,0 0 0,0-1 0,0 26 31,-74 99-15,24-75-1,25-49 17,1-25-17,48 0 32,1 0-31,50-25 15,-51 25-31,26-25 16,-25 25-1,74-24 1</inkml:trace>
  <inkml:trace contextRef="#ctx0" brushRef="#br0" timeOffset="-74857.73">4291 12477 0,'0'0'15,"0"-25"1,25 25 0,0-25-1,124 75 17,-50 49-1,-50 25-16,-49-25 1,0-49 15,-74 49-15,49-74-16,-24 0 16,24-25-1,0-25 1,0 0-1,25-74 17,50 0-17,24 24 1,1 26 0,-26 24 15,-24 50-16,-25 49 17,0 25-17,0-24 1,50 24 15,-1-50-15,51-49 15,-26-99-15</inkml:trace>
  <inkml:trace contextRef="#ctx0" brushRef="#br0" timeOffset="-74189.73">4986 12923 0,'25'-25'32,"-25"50"-1,74 25 0,-49 24-15,0 50-1,-25-49 17,0-50-17,0-50 1,-25-25 15,25-24-15,0-26 15,25 51 0,49 74-15,-24 24 15,-50-24-31,24 25 16,-24-26-16,25 51 15,-50-25 17</inkml:trace>
  <inkml:trace contextRef="#ctx0" brushRef="#br0" timeOffset="-73750.73">5507 13146 0,'0'-24'31,"24"24"0,1 24-15,25 1 0,-1-25-1,75 0 17,-49-25-17,-50 1 16,-50 24-31</inkml:trace>
  <inkml:trace contextRef="#ctx0" brushRef="#br0" timeOffset="-73202.73">6077 12824 0,'0'25'32,"0"0"-17,0-1-15,0 51 31,25-50-31,-25 74 16,0 0 15,25-99-31,-25 75 16</inkml:trace>
  <inkml:trace contextRef="#ctx0" brushRef="#br0" timeOffset="-72087.73">6499 12626 0,'0'-25'16,"25"25"-1,-1 0 17,1 0-17,50 0 1,24 0 0,0 0 15,-74 0-31,99 0 15,-99-25 1,24 25 0,-24-25-1</inkml:trace>
  <inkml:trace contextRef="#ctx0" brushRef="#br0" timeOffset="-71205.73">6697 12229 0,'0'25'109,"25"24"-77,-25 50-17,25 50 16,-25 25-15,0-75 0,0 0-16,25-24 15</inkml:trace>
  <inkml:trace contextRef="#ctx0" brushRef="#br0" timeOffset="-70058.73">7367 12254 0,'-25'-25'15,"25"0"1,-25 25-1,25-25 17,25 25-32,74-50 47,25 75-32,-99-25-15,74 124 16,-99-99-1,25 74 1,-74 25 0,-51 25 15,26-74-15,49-51-1,50-24 16,0 25-15,74-50 15,0 1-15,50 24 0</inkml:trace>
  <inkml:trace contextRef="#ctx0" brushRef="#br0" timeOffset="-69179.73">8037 12303 0,'-25'-25'32,"25"1"-17,25 24 1,0 0 15,24 24-15,-24-24-16,25 50 15,-26-25-15,1 74 32,0 25-17,-50-99-15,0 74 16,1-74-1,-1 24 1,-25-24 0,1-50-1,49 1-15,0-26 32,0 25-17,24-74 1,51 25-1,-75 49-15,74 0 16,-74 0 0,50 50-1,-50 74 17,0-74-32,0 99 15,0-74 1,25-26-1,24 51 1,50-50 15,-24-75-15,-26-49-16</inkml:trace>
  <inkml:trace contextRef="#ctx0" brushRef="#br0" timeOffset="-68055.73">8781 12849 0,'0'0'0,"0"-25"0,25 25 32,-1 0-17,26 25 16,0 74-15,-26 0 0,-24 0 15,0-74-31,0 75 31,0-125 0,0 0-15,0-25 0,25-173 15,-25 198-15,0 0 15,75 75-16,-50-25 17,-1 0-17,1 74 1,25 25 0</inkml:trace>
  <inkml:trace contextRef="#ctx0" brushRef="#br0" timeOffset="-67660.74">9376 13097 0,'25'0'47,"-50"0"-47,75 25 31,-25-25-31,24 0 16,1 0 0,24 0 15,-49 0-15,-50-25-1</inkml:trace>
  <inkml:trace contextRef="#ctx0" brushRef="#br0" timeOffset="-66982.73">9823 12923 0,'-25'-74'16,"25"49"15,25 25 31,123 50-30,-23 49-17,-175 25 1,-25-25 15,-24-24-15,74-51-1,50-24 17,-25-24-17,75 24 1,74-50 15,-125 50-31,100 0 16</inkml:trace>
  <inkml:trace contextRef="#ctx0" brushRef="#br0" timeOffset="-42149.73">2133 13469 0,'0'0'15,"25"0"63,-25 25-62,25 0 93,272-1-46,-272-24-32,0 0-15</inkml:trace>
  <inkml:trace contextRef="#ctx0" brushRef="#br0" timeOffset="-39208.73">8930 13469 0,'0'-25'47,"24"25"31,76 0-62,197 50 15,-222-50-16,148 49 1,-198-49 0,74 25-1,-74-25-15,49 25 16,75 0 15,-99 0-15,-1-25 15,-24 24-15</inkml:trace>
  <inkml:trace contextRef="#ctx0" brushRef="#br0" timeOffset="-35291.74">1860 14287 0,'25'0'94,"0"25"-79,25 0 1,-26-25-16,1 50 15,-25-25 1,25 24 0,0 1-1,-25-25 17,-25-25-1,25-25-31,0 0 31,-25-25-15,25-24-1,25 49 17,-25 0-32,25 25 15,0 25 16,24 0-15,1 49 0,-1-24-1,-24 0 17,-50-1-17</inkml:trace>
  <inkml:trace contextRef="#ctx0" brushRef="#br0" timeOffset="-34970.73">2480 14511 0,'25'0'93,"50"0"-77,49 0 0</inkml:trace>
  <inkml:trace contextRef="#ctx0" brushRef="#br0" timeOffset="-34412.74">2853 14238 0,'0'-25'15,"0"50"1,24-25 0,1 0 15,0 0-15,49 49-1,-49 1 1,-25 49 15,-49 1-15,-1-26-1,25-49 17,25 0-17,0-50 16,25 25-15,25-25 0,-1 25 15,1 0-15,-25 0-16</inkml:trace>
  <inkml:trace contextRef="#ctx0" brushRef="#br0" timeOffset="-31035.73">918 14238 0,'-25'0'15,"50"0"-15,-50 0 16,25 25 15,25-25-15,0 0 31,-25 24-47,49 26 15,-24 0 17,-25-25-17,25-1 1,-25 26 0,-25-75 46,25-49-31,0-26-15,50 51 0,-50 24 15,24 0-16,1 50 17,0 49-17,25 26 1,-26-1 0,-24-49-1</inkml:trace>
  <inkml:trace contextRef="#ctx0" brushRef="#br0" timeOffset="-30562.74">1414 14412 0,'-25'0'15,"50"0"-15,-25 0 47,25 0-15,-1 0-17,51 0 1,-50 0 15,-1 0-15,-24 24 15,-24 1-15</inkml:trace>
  <inkml:trace contextRef="#ctx0" brushRef="#br0" timeOffset="-29961.73">1885 14139 0,'-25'-50'16,"1"50"46,-51 50-30,26 24-17,-1 0 17,50 1-17,25-1 1,24 1 15,26-1-15,123 1-1</inkml:trace>
  <inkml:trace contextRef="#ctx0" brushRef="#br0" timeOffset="-29388.73">3125 13915 0,'0'25'32,"25"-25"-1,0 25-16,99 74 1,-50 0 0,-24 50 15,-75 25-15,-74 124 15</inkml:trace>
  <inkml:trace contextRef="#ctx0" brushRef="#br0" timeOffset="-28442.74">992 15106 0,'25'0'47,"0"0"-32,0 25 1,24 24 15,1 1-15,24 99 15,-74-75-15,0-98 15,-25 24-16,25-50 1,-24-124 15,48 149-31,26-24 16,-50 24 0,50 25-1,-26 25 1,26 74 15,-25 25-15,24-49-1,-24-26-15</inkml:trace>
  <inkml:trace contextRef="#ctx0" brushRef="#br0" timeOffset="-28090.73">1662 15379 0,'0'0'31,"0"-25"-15,25 25-1,0 0 1,-1 0-1,100-25 17,-24 50-32</inkml:trace>
  <inkml:trace contextRef="#ctx0" brushRef="#br0" timeOffset="-27389.74">2133 15156 0,'0'24'31,"0"-48"-15,25 24-1,-25 24 17,50 26-1,24 49-15,-24-24-1,-26-26 16,-48-49 1,24-24-17,-25 24 1,25-75 0,0 25 15,49-49-16,-24 99 1,25 25 0,-25 49 15,24 1-15,-24 24 15,0-24-31</inkml:trace>
  <inkml:trace contextRef="#ctx0" brushRef="#br0" timeOffset="-27004.74">2778 15404 0,'25'0'47,"0"0"-32,24 0 1,51-25 0,-1 50 15,-74 0-31</inkml:trace>
  <inkml:trace contextRef="#ctx0" brushRef="#br0" timeOffset="-26715.73">2853 15230 0,'0'25'47,"24"0"-16,-24 24-15,50 51-1,0 24 17,-26-25-32</inkml:trace>
  <inkml:trace contextRef="#ctx0" brushRef="#br0" timeOffset="-26278.73">3423 15230 0,'25'0'31,"0"0"-15,24 0 15,26 25-15,-51 24 0,-24-24-16,-49 99 31,49-99-31,-50 74 15,25-74 17,50 0-17,0-25-15,0-25 16,24 25-16,76-25 31,-26 1-31</inkml:trace>
  <inkml:trace contextRef="#ctx0" brushRef="#br0" timeOffset="-25697.74">1414 14808 0,'0'0'32,"0"25"-17,-25 0 1,25 0 0,-50 74-1,50-74-15,-74 173 31,49-173-31,-49 149 16,-1-1 15,1-24-15</inkml:trace>
  <inkml:trace contextRef="#ctx0" brushRef="#br0" timeOffset="-25342.73">2604 14908 0,'-24'24'31,"24"1"1,-25-25-32,0 99 31,-49 50-16,74-124-15,-50 99 16,25-99 0,25 25-16,-99 173 0</inkml:trace>
  <inkml:trace contextRef="#ctx0" brushRef="#br0" timeOffset="-23973.73">3894 14883 0,'-24'-25'16,"24"0"-1,0 0 1,-25 1-1,0-51 17,-25 26-17,1-1 1,24 25-16,-74 0 31,74 1-31,-50 24 16,-24 49 15,50 1-15,-51 123-1,26-49 17,24 0-17,1 25 1,49-124-16,-25 49 31,25-49-31,0 25 16,0 0-1,25 49 17,0-25-17,24 25 16,50-24-15,-24-1 0,24 25 15,25-49 0,0-50-15,0-50 15,-99 50-31,99-74 16,-99 49-16,0-24 15,74-100 17,-74 0-17,-25 124-15,-25-99 16,0 74-16,-74-173 31,-50 50-15</inkml:trace>
  <inkml:trace contextRef="#ctx0" brushRef="#br0" timeOffset="-16437.75">992 12030 0,'-25'-25'15,"25"50"-15,-24-25 32,24 25-17,0 99 1,24 174 0,1-1 15,-25-247-31,25 223 15,-25-224-15,0 175 16,25-1 15,-25-198-31,0 24 16,25-49 46,-1 0-46,100 25 15,25 0-15,25 0 0,-50 0 15,198-50-16,-173 25 17,74 25-17,1-1 1,-75 1 15,49 25-15,-74-1 15,0 1-15,-74-50-16,98 25 15,-98-25 1,223 25 0,-99-25-1,-125 0-15,174 24 31,-173-24-31,173 0 16,0 0 0,174 25 15,-297-25-31,148 25 31,-174-25-31,124 0 16,-148 0-16,297 25 31,-297-25-31,223 0 16,49 0-1,-74 0 17,-198 0-32,173 0 15,-173 0-15,123 0 16,249-25 15,-75 0-15,-173 25 15,223-25-15,-25 25 15,-124 25-16,-25-25 1,-74 0 15,25 0-15,24-25 0,-173 25-16,74 0 31,-74 0-31,124 0 15,-25 0 17,-75-24-1,-24-1-15,-25-25-1,0 1 1,0-51 15,-25-98-15,1 0 15,-1 49-15,0 25 15,-49-75-16,24 50 1,25 25 15,0 25-15,1 0 0,-1-50 15,0 75-16,25 24 17,0 25-17,-25 25 1,0 0 15,-24 0 0,-50 0-15,74 0-16,-75 0 16,76 0-1,-200-25 1,-172 1 15,73-1-15,-49 0-1,50 25 17,98 25-17,-73-25 1,49 25 15,49-1-15,50-24-1,1 0 17,-150 25-17,75 25 1,74-50 15,-149 50-15,75-26 15,-25-24-15,74 0-1,-99 0 17,75 0-17,148 0-15,-74 0 31,75 0-31,24 0 0,-174-24 16,26 24 15,-100 0-15,124 0 0,124 0-16,-148 0 31,148 0-31,-124 0 15,-149 0 17,75-25-17,0 25 1,-50 0 15,25 0-15,-99 0 15,148 0-15,150 0-16,-175-25 15,200 25 1,-100-25-16</inkml:trace>
  <inkml:trace contextRef="#ctx0" brushRef="#br0" timeOffset="-15471.74">5283 14064 0,'-24'0'15,"48"0"-15,-48 25 63,24 0-47,24 0-16,1 49 15,0-49-15,49 124 31,50 24-15,-99-148 15,50 248-15,-100-223 15,-25-1-15,-24 1 15,-100 24-15,75-24-1,-25 24 17,99-74-32,-74 50 15,99-25-15,-25-25 0,-124 74 31,50-24-15,25-1 0</inkml:trace>
  <inkml:trace contextRef="#ctx0" brushRef="#br0" timeOffset="-14798.75">4738 14858 0,'-25'0'31,"25"50"0,-50 49-15,1 25 15,-26 25-15,26-75-1,-51 50 17,51-49-17,49-51 16,25-24 32,-1 0-47,51 0 15,49 0-16,25 0 1,-25 0 15,25 50-15</inkml:trace>
  <inkml:trace contextRef="#ctx0" brushRef="#br0" timeOffset="-6141.74">13643 12477 0,'0'-25'16,"-25"25"31,50-25 47,-25 0-79,49 1 17,1-1-17,24 74 1,-24 26 15,-25-75-31,-1 124 16,-24-99-16,0 74 15,-24 0 17,24-25-17,-50-49 16,0 0-15,1-50 0,24 0-1,25-24 17,50-50-17,-1 49 16,1 25-15,-25 25 0,-1 25 31,-24 0-47,-24 0 15,24 49 16,0 0-15,49 50 15,1-74 1,49-100-1,-49 1-31</inkml:trace>
  <inkml:trace contextRef="#ctx0" brushRef="#br0" timeOffset="-5505.74">14312 12923 0,'25'-25'16,"0"25"31,-25 25-47,50 0 31,-1 74-15,-24-24-1,0-1 17,-25-24-17,-25-50 1,25-75 15,0 1-15,25-1 15,24 1-15,1 49-1,0 75 17,-1 24-17,-49 25 1,50 26-1</inkml:trace>
  <inkml:trace contextRef="#ctx0" brushRef="#br0" timeOffset="-5152.73">15205 12799 0,'0'0'16,"25"0"15,0 0-15,49 25 15,75-25-15,74 0 15</inkml:trace>
  <inkml:trace contextRef="#ctx0" brushRef="#br0" timeOffset="-4956.74">15354 12998 0,'25'0'31,"0"-25"-15,74 25 0,75 25-1</inkml:trace>
  <inkml:trace contextRef="#ctx0" brushRef="#br0" timeOffset="-4272.73">16222 12700 0,'0'-25'31,"0"50"-31,25-25 31,-25 25 0,25-25-31,0 74 16,-1-74-16,26 99 16,-50-74-1,25 25 1,0 49-1,-25-74 17,-25-50-17,25-49 1,0-26 15,25-48-15,-25 123-16,25 0 15,-1 0-15,26 25 32,0 50-17,-26 99 17,1-50-17,0 0 1</inkml:trace>
  <inkml:trace contextRef="#ctx0" brushRef="#br0" timeOffset="-3611.74">16892 12650 0,'0'-24'32,"0"48"-32,25-73 15,0 24 16,-1 25-15,1 0-16,50 50 16,-51-50-16,26 74 15,0 25 17,-75 25-17,-50-49 16,51-51-15,-26-24 0,50-24 15,0-26-31,50-49 16,-50 74-16,74-49 15,-49 49 16,0 50-15,-25 24 15,0 50-15,24-24 0,26-26 15,24 1-16,50-50 17,-74-25-32</inkml:trace>
  <inkml:trace contextRef="#ctx0" brushRef="#br0" timeOffset="-3018.74">17562 12998 0,'-25'0'16,"50"0"-16,-25-25 16,0 50-1,25-25 17,-25 24-32,49 26 31,1 49-16,-50-24 1,-25-26 0,25-49 15,0-49-15,25-100 15,24 74 0,-24 51-15,50 73-1,-51 1 17,26 49-17,-50 0 1</inkml:trace>
  <inkml:trace contextRef="#ctx0" brushRef="#br0" timeOffset="-2780.73">18107 13196 0,'0'0'16,"25"0"15,0 0-15,25 25 15,74 0-31</inkml:trace>
  <inkml:trace contextRef="#ctx0" brushRef="#br0" timeOffset="-2549.73">18479 13047 0,'0'0'15,"25"0"1,-25 25 0,25 25-1,0 24 1,0 100 0</inkml:trace>
  <inkml:trace contextRef="#ctx0" brushRef="#br0" timeOffset="-1873.73">19224 12799 0,'0'0'15,"24"0"32,1 25-15,99-25-17,50 25 16,-25-25-31</inkml:trace>
  <inkml:trace contextRef="#ctx0" brushRef="#br0" timeOffset="-1605.74">19372 12601 0,'0'25'47,"0"-1"-31,25 51-1,25 49 1,24 0 15,26 49-31</inkml:trace>
  <inkml:trace contextRef="#ctx0" brushRef="#br0" timeOffset="-1171.73">19918 12576 0,'25'-25'31,"0"25"-31,-25-25 15,124 25 1,-75 75 15,-49-50-31,-24 173 32,-1-173-32,25 0 0,-25-1 0,-74 100 31,124-124 0,-1 0-15,76-24-1,-26 24 17,-49 0-32,49 24 0</inkml:trace>
  <inkml:trace contextRef="#ctx0" brushRef="#br0" timeOffset="-526.74">20414 12675 0,'0'-25'32,"0"50"-32,25-99 15,0 74-15,0-25 31,49 25-15,-49 0-16,49 50 16,-49-1-16,0-24 31,-50 149-15,0-125 15,-49 1-16,24-50 1,50-25 15,0-99-15,50 50 0,-1 49 15,-24 25-16,0 49 17,-25 51-17,25-26 1,49-24 15,26-26-31</inkml:trace>
  <inkml:trace contextRef="#ctx0" brushRef="#br0" timeOffset="-28.74">20960 12998 0,'0'-25'15,"0"50"-15,25-50 32,-25 50-17,25 24 1,-25 26-1,24-1 17,-48-24-17,24-75 17,24-25-17,1-74 16,25 50 1,-25 99-17,24 24 1,-24 50 15,0 26-15</inkml:trace>
  <inkml:trace contextRef="#ctx0" brushRef="#br0" timeOffset="220.27">21431 13146 0,'0'-24'31,"0"48"-31,25-48 16,-25 48 15,99-24 0,-99 25-31,149-25 0</inkml:trace>
  <inkml:trace contextRef="#ctx0" brushRef="#br0" timeOffset="586.26">21754 12998 0,'0'-25'0,"0"50"0,25-50 15,-25 0-15,49 25 32,-24 25-17,0 49 1,-50 50 15,-25-49-15,1-50 15,98-25-15,26-25-1,24 25 17,75 25-17</inkml:trace>
  <inkml:trace contextRef="#ctx0" brushRef="#br0" timeOffset="909.27">22275 12874 0,'0'-25'15,"24"25"1,-24-25 0,50 0-1,74 25 16,-25 0 1,-74 25-32</inkml:trace>
  <inkml:trace contextRef="#ctx0" brushRef="#br0" timeOffset="1132.26">22473 12601 0,'-25'0'16,"25"25"15,0-1-15,25 76 15,0 24-16,24 49 1</inkml:trace>
  <inkml:trace contextRef="#ctx0" brushRef="#br0" timeOffset="1657.27">22870 12601 0,'0'-50'16,"0"100"-16,25-125 15,-25 51-15,74-1 31,-24 25-15,49 74 0,-74 1 15,-124-1-15,24-24-1,50-50 16,75 0-15,0 0 15,24 24-15,-24 51 15,-26 24-15,-73-25-1,-50-49 17,-25-25-32</inkml:trace>
  <inkml:trace contextRef="#ctx0" brushRef="#br0" timeOffset="2267.27">23366 12725 0,'25'-50'31,"-50"100"-31,99-125 32,-49 75-17,0 0 1,25 0 0,-1 50-1,-49-25-15,25 99 31,-25-99-31,-25 49 16,-24-24 0,-1-26 15,25-73-15,0-26 15,25 51-31,25 24 15,-25-25-15,50-25 16,-25 50 15,-1 25-15,26 49 15,-50 1-15,50-50-1,74-1 1</inkml:trace>
  <inkml:trace contextRef="#ctx0" brushRef="#br0" timeOffset="2800.27">23862 13047 0,'0'-25'31,"0"50"-31,25-50 16,0 25 15,-25 25-15,25 50-1,-1-1 1,1 1 15,-50-100 0,25 0-15,25-74 0,-25 49 15,50 0-15,-25 75 15,-1 25-16,26 49 1,-25-49 15,0-1-31</inkml:trace>
  <inkml:trace contextRef="#ctx0" brushRef="#br0" timeOffset="3030.27">24284 13271 0,'0'-25'32,"0"50"-32,0-25 15,25 0 1,-1 0-1,51 0 17,49 24-32</inkml:trace>
  <inkml:trace contextRef="#ctx0" brushRef="#br0" timeOffset="3572.26">24581 13122 0,'25'-50'16,"-50"100"-16,50-125 15,0 75 17,0 0-32,24-25 15,-24 25 1,25 25 0,-1 25-1,-49-25 1,-24-1 15,-51 1-15,100-25 31,0 0-32,0 25 1,24 25-1,1 24 17,-50 1-17,-25-26 1,0-49-16,-148 50 16</inkml:trace>
  <inkml:trace contextRef="#ctx0" brushRef="#br0" timeOffset="11556.26">20662 12080 0,'-25'0'31,"25"-25"0,0 0 16,25 25-16,0 0-15,0 0-16,25-25 16,-1 50 15,1 25-15,-50 24-1,-25-24 16,0 0-15,0-26-16,-24 26 31,24-50-31,25 25 16,-25-25 0,25 25 15,25-25 31,-25-25-46,50 25 0,-26 0 15,125 25 0,-99-25-15,-50 24-1,-25-24-15</inkml:trace>
  <inkml:trace contextRef="#ctx0" brushRef="#br0" timeOffset="12918.26">23564 12030 0,'-24'0'31,"24"-25"-16,0 1 1,24-1 15,1 25-15,0 0-16,25 0 16,-26 0-1,51 25 1,-75 24-1,-99 26 17,49-26-17,25-24 17,50-25-1,0 0 0,0 0-15,-1 0-16,51 25 31,-75 0-31,25-25 0,-25 25 16,0 24 15,-50 26-16,0-51 17,-74 1-17</inkml:trace>
  <inkml:trace contextRef="#ctx0" brushRef="#br0" timeOffset="14822.26">24011 11906 0,'-25'-25'32,"25"1"-32,-25-1 15,25 0-15,-24-25 31,-1 26-31,0-51 16,-50 26 15,-24-1-15,-25 25 0,-25 50 15,25 49 0,25 26-15,25-1-1,49 25 1,25-25 15,50 124-15,49-49 15,50-25-15,-1-75-1,200-24 17,-175-100-17,-49-99 16,-99-74-15,-50 0 15,1 148-31,-100-123 16,49 173-16</inkml:trace>
  <inkml:trace contextRef="#ctx0" brushRef="#br0" timeOffset="16492.26">13519 11807 0,'-25'-25'32,"25"0"-17,0 50 17,0 0-17,-25 124 1,0 124-1,25 0 17,-25-224-32,25 150 15,0-125 1,0-49-16,25 99 16,-25-25-1,25-74 1,-25 24-1,25-49-15,0 50 16,-1-25 15,76 49-15,-26-49 0,50 25 15,-25-1-16,100 1 17,198-25-1,-100 0-15,-98-1 15,247 26-16,1 0 17,-175-26-17,76 26 1,-26 0 15,75-26-15,-347-24-1,619 25 17,-222 0-17,-75-25 17,124 25-17,-74-25 1,-1 0 15,-247 25-15,347-25-1,-471 0-15,247 0 32,-198 0-32,-49 0 0,223 0 15,25-25 1,198 0 15,-99 0 0,-323 25-31,273 0 16,-272 0-16,297-25 16,-25 25 15,0 0-16</inkml:trace>
  <inkml:trace contextRef="#ctx0" brushRef="#br0" timeOffset="17391.26">15255 14536 0,'0'0'0,"0"-25"16,25 25-1,-1 0 17,26 25-17,74-1 17,50 1-17,-25 0 1,-100 0-1,26 0 1</inkml:trace>
  <inkml:trace contextRef="#ctx0" brushRef="#br0" timeOffset="17599.27">15404 14883 0,'0'25'15,"0"-50"-15,25 50 32,-1-25-17,26 0 1,74 0 15,74 0-31</inkml:trace>
  <inkml:trace contextRef="#ctx0" brushRef="#br0" timeOffset="18014.27">15825 14312 0,'-24'0'16,"48"0"-16,-24 0 62,25 25-62,50 25 16,-1 24 15,174 125 0,-198-75-15,-100-50 0,0-24 15,-123 148-16,24-74 17</inkml:trace>
  <inkml:trace contextRef="#ctx0" brushRef="#br0" timeOffset="18778.27">16917 14238 0,'-25'-25'15,"50"50"-15,-75-100 31,50 51-31,25-1 16,0 0 15,74 0-15,0 50 0,-74 0-16,49 74 31,-74-74-31,-49 124 31,-75-50-15,49-74-1,26-25 17,74 0-17,49-25 16,25 25-15,25 50 0,-74-26 15,-1 125-15,-98-25-1,24-124-15,-74 99 31,74-99-31,25 25 0,-149 0 16,-24-25-16</inkml:trace>
  <inkml:trace contextRef="#ctx0" brushRef="#br1" timeOffset="180845.27">8111 14114 0,'-25'-25'15,"25"0"79,0 50-47,0 0-16,0 24-15,0-24-1,0 25 1,0 124 15,0 148-15,0-248 0,0-49 15,0 25-16,0-25 1,0-1 15,0 1 1,0 0-17,25 0 1,-25 0-1,0-1 17,50 1-1,24-25 0,1 0-15,-1-25-1,-24 25 17,49-24-17,-50 24 1,-24 24 15,-25-24-15</inkml:trace>
  <inkml:trace contextRef="#ctx0" brushRef="#br1" timeOffset="181496.26">8508 14660 0,'-25'0'31,"25"24"-15,25 1 15,0 50-15,74 24-1,0-50 17,0 1-17,-49-50 1,-50 25-1,0 24 17,-50 1-17,-24 0 1,0 24 15,-1-49-15,50 0-16,-24-1 15</inkml:trace>
  <inkml:trace contextRef="#ctx0" brushRef="#br1" timeOffset="185563.26">6896 15652 0,'0'-25'16,"0"0"15,0 0-15,25 25-1,-1-24 17,1 24-32,25-25 15,-25 25 1,74 49-1,-25 51 1,-74-76-16,25 51 16,-25-50-1,0 99 1,0-100-16,-74 100 31,49-124-31,-25 50 16,-24-75-1,74-24 17,0-75-17,25 99-15,24-74 32,-49 74-17,50-25-15,-1 25 16,-49 50 15,25 25-15,0 49-1,-25 0 17,0-24-17,25-26 16,24-24-15,26-25 0,-26-25 15,-24 0-31</inkml:trace>
  <inkml:trace contextRef="#ctx0" brushRef="#br1" timeOffset="186195.27">7689 15949 0,'0'0'0,"0"-24"47,-24 24-31,-1 0 15,0 24-31,0 51 31,0-26-15,50 51-1,25-76 17,49-48-17,0-76 16,-99 26-15,-49 24 0,-26 26 15,1 123-15</inkml:trace>
  <inkml:trace contextRef="#ctx0" brushRef="#br1" timeOffset="186558.27">8161 15825 0,'0'0'32,"0"-24"-17,25 24 1,49-25 15,0 25-15,26 0-1,-26 49 17</inkml:trace>
  <inkml:trace contextRef="#ctx0" brushRef="#br1" timeOffset="186741.27">8285 16024 0,'25'0'47,"-50"0"-47,74 0 16,-24-25-16,149-25 15</inkml:trace>
  <inkml:trace contextRef="#ctx0" brushRef="#br1" timeOffset="187152.26">8806 15677 0,'0'-50'15,"0"100"-15,-25-150 32,25 76-32,0-51 15,25 26 16,-1-1-31,51 25 16,-50 25-16,49 25 31,-24 49-15,-50 75 0,-25-74 15,-25 49-16,50-75 1,25 75 0</inkml:trace>
  <inkml:trace contextRef="#ctx0" brushRef="#br1" timeOffset="187328.27">9079 16222 0,'0'-25'31,"0"50"-15</inkml:trace>
  <inkml:trace contextRef="#ctx0" brushRef="#br1" timeOffset="187700.26">9575 16073 0,'0'25'16,"-25"-25"0,50 0 15,-1 0 16,1 0-32,25 0 1,-25 50 0,-25-25-16,0 123 31,0-123-31,-75 75 16</inkml:trace>
  <inkml:trace contextRef="#ctx0" brushRef="#br1" timeOffset="188403.26">10195 15627 0,'-25'-25'16,"25"0"-16,0 1 16,0-1 15,25-25-16,74 25 1,-25 75 15,-49-50-31,25 99 16,-25-74-16,-50 99 31,-50-25-15,1-24-1,49-75 17,25-75-17,50-49 17,49 25-17,-49 74 1,-26 75 15,-48-1-15,-26 100 15,75-74-15,0-26-1,-1-49-15,76 0 31,-76 0-31,76-49 16,-51 24 0</inkml:trace>
  <inkml:trace contextRef="#ctx0" brushRef="#br1" timeOffset="188720.27">10889 15801 0,'0'0'15,"0"24"17,-25-24-32,25 50 15,50 148 32,0-49-31</inkml:trace>
  <inkml:trace contextRef="#ctx0" brushRef="#br1" timeOffset="189034.26">11112 15677 0,'0'0'0,"0"-25"16,25 25 0,0-25 15,74 25-16,50 0 17,-50 25-32</inkml:trace>
  <inkml:trace contextRef="#ctx0" brushRef="#br1" timeOffset="189226.26">11237 15825 0,'0'-24'16,"0"48"-16,24-73 31,1 49-15,-25-25-16,50 25 15,49 0-15</inkml:trace>
  <inkml:trace contextRef="#ctx0" brushRef="#br1" timeOffset="189655.27">11757 15304 0,'0'-24'31,"0"48"-31,-24-98 16,24 49-16,0 0 31,0-49-16,74 24 1,50 26 15,-25 73-15,-49 75 0,-149 124 15,24-124-16,26-24 1,73-26 0</inkml:trace>
  <inkml:trace contextRef="#ctx0" brushRef="#br1" timeOffset="189851.27">12030 16024 0,'-25'0'15,"50"0"-15,-74 0 32,49 49-17</inkml:trace>
  <inkml:trace contextRef="#ctx0" brushRef="#br1" timeOffset="194946.27">20637 13940 0,'-24'-25'31,"24"1"-15,0 48 62,0 1-47,0 25-15,24 99 15,1-50-15,-25-74-16,25 74 15,-25-74 1,0 0-16,0 24 15,0 26 17,0-51-17,25 1 1</inkml:trace>
  <inkml:trace contextRef="#ctx0" brushRef="#br1" timeOffset="195539.27">20389 14536 0,'0'-25'31,"25"25"-15,0 25 15,74 49-15,0 25 15,-24 0-16,-1-24 17,-49-26-17,0-49 1,0 0-16,0-49 31,-1 24-31,26-99 16,24 25 15,-49 24-15,0 26-1</inkml:trace>
  <inkml:trace contextRef="#ctx0" brushRef="#br1" timeOffset="197169.27">20067 15925 0,'0'0'15,"-25"0"1,25-25 15,0 0-15,0 0-1,25 0 1,-25 1 0,50-1-1,123 25 17,-123 74-1,-25 25-16,-25-74-15,0 74 16,0-74 0,0 0-16,0 124 15,-50-75 17,-24-24-17,24-75 1,25-25 15,25-49 0,25 99-31,25-99 16,-26 74-16,26-24 16,0 24 15,-26 50-16,-24 24 17,-24 50-17,24 1 1,24 24 15,26-50 0,24-49-15,-49-25-16,74-25 16,-74 25-16,0-49 15</inkml:trace>
  <inkml:trace contextRef="#ctx0" brushRef="#br1" timeOffset="197615.26">20985 16297 0,'-25'-25'31,"-25"0"-15,1 25 15,24 0-31,0 25 16,0 0-16,1 24 15,24-24-15,0 50 31,24-51-31,51 1 16,49-25 15,-25-74-15,-99-1 0,-124 26 15,-50 148-16</inkml:trace>
  <inkml:trace contextRef="#ctx0" brushRef="#br1" timeOffset="197952.27">21456 16173 0,'0'0'31,"0"-25"-16,25 25 1,0 0 0,74-25-1,25 25 17,0 25-32</inkml:trace>
  <inkml:trace contextRef="#ctx0" brushRef="#br1" timeOffset="198162.26">21456 16396 0,'0'0'31,"25"0"-15,0 0-16,49 0 31,25 0-15,25 0-16</inkml:trace>
  <inkml:trace contextRef="#ctx0" brushRef="#br1" timeOffset="199687.27">22324 15825 0,'0'0'0,"0"-24"15,-25-1 1,25 0-1,0-49 1,0-1 0,50 26 15,24 24-15,26 99-1,-76 149 16,-24-198-31,0 149 16,-24-149-16,24-1 0,0 100 31,-25-24-31</inkml:trace>
  <inkml:trace contextRef="#ctx0" brushRef="#br1" timeOffset="199814.26">22523 16495 0,'0'25'15,"0"0"17</inkml:trace>
  <inkml:trace contextRef="#ctx0" brushRef="#br1" timeOffset="200346.27">19496 15528 0,'0'25'31,"0"-1"-31,0 1 15,25 74 1,0 149 15,25 100-15,-25-100 15,-25-199-31,24 199 16</inkml:trace>
  <inkml:trace contextRef="#ctx0" brushRef="#br1" timeOffset="201138.27">19521 15354 0,'0'-25'15,"0"0"1,50 25 15,198-49-15,298-1 15,-25 50-15,223 0-1,-620 0-15,645 0 47,-720 0-47,50 0 16,-99 25-1,-24-50 17,-1 25-17,25 25 32,0 0-47,25 49 16,24 125 15,-24-174-15,248 570 15,-199-322-15,-74-100-1,-74-49 16,-25-24-15,0-51 15,-26 1-15,-123-1 15,-124-24-15,298-25-16,-397 25 15,396-25-15,-24 0 16,-372-25-16</inkml:trace>
  <inkml:trace contextRef="#ctx0" brushRef="#br1" timeOffset="202733.27">15131 15974 0,'0'-25'16,"0"50"-16,25-99 15,-25 49 1,49-25-1,1 26 1,124-1 0,-75 124 15,-149 124-15,-49-49 15,49-125-31,-24 1 15,49-50 1,25-25-16,74-99 31,1 25-15,-25 25 15,-26 98-15,-24 51-1,0 49 17,199 50 15,-174-174-47,148-50 15,-148 25-15,0 25 16,24-124-16</inkml:trace>
  <inkml:trace contextRef="#ctx0" brushRef="#br1" timeOffset="203029.27">16173 16123 0,'0'0'31,"0"-25"-15,0 50-16,0 0 31,49 99-16,-24 25 1,-25-124-16,25 99 16</inkml:trace>
  <inkml:trace contextRef="#ctx0" brushRef="#br1" timeOffset="203631.27">15453 16842 0,'0'-24'15,"-24"-26"1,48 25 15,175-49 1,-100 148-17,-99-49-15,25 99 16,-25-99-1,-50 74 1,-24-49 0,24-50 15,25-50-15,75-24-1,-50 49-15,74-25 16,-74 25-1,50 1 1,-25 73 0,-50 50-1,25 25 17,74-49-17,50-50 16,0-75-15,-99 25-16,50-74 0</inkml:trace>
  <inkml:trace contextRef="#ctx0" brushRef="#br1" timeOffset="204036.27">16272 16917 0,'0'-25'16,"0"50"-16,0-75 15,25 50-15,-25 25 16,24 25 15,-48 98-15,24-73 15,-25-50-31,25-1 16,25-24 15,-25-24-16,24 24-15,26-25 16,0 0 0,99-25-1</inkml:trace>
  <inkml:trace contextRef="#ctx0" brushRef="#br1" timeOffset="204238.27">16867 16917 0,'0'-25'31,"25"25"-31,0-25 31,49 0-15,-49 25-16,49 25 15</inkml:trace>
  <inkml:trace contextRef="#ctx0" brushRef="#br1" timeOffset="204399.26">16917 17016 0,'25'0'46,"-1"0"-30,175-50 0</inkml:trace>
  <inkml:trace contextRef="#ctx0" brushRef="#br1" timeOffset="204819.27">17041 15875 0,'-25'-25'31,"50"50"-31,-25-75 15,0 26-15,74-26 32,75 25-17,-50 50 17,-99 99-17,-25-25 16,-24-24-15,24 24 15,25-25-15,50-24-16</inkml:trace>
  <inkml:trace contextRef="#ctx0" brushRef="#br1" timeOffset="205261.26">16470 16098 0,'-24'0'31,"24"-25"-31,24 25 16,1-49 0,99-26 15,0 75-16,-25 50 1</inkml:trace>
  <inkml:trace contextRef="#ctx0" brushRef="#br1" timeOffset="205440.27">16594 16396 0,'0'0'16,"25"0"15,74 0-15</inkml:trace>
  <inkml:trace contextRef="#ctx0" brushRef="#br1" timeOffset="205751.27">17388 16446 0,'0'-25'16,"0"50"-16,25-75 16,0 50-1,99 74 32,-75 50-16,-123 75-15</inkml:trace>
  <inkml:trace contextRef="#ctx0" brushRef="#br1" timeOffset="205894.27">17636 16867 0,'0'50'16,"0"-25"15,0 24-15</inkml:trace>
  <inkml:trace contextRef="#ctx0" brushRef="#br1" timeOffset="-152834.46">10195 11261 0</inkml:trace>
</inkml:ink>
</file>

<file path=ppt/ink/ink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1T18:31:17.364"/>
    </inkml:context>
    <inkml:brush xml:id="br0">
      <inkml:brushProperty name="width" value="0.05292" units="cm"/>
      <inkml:brushProperty name="height" value="0.05292" units="cm"/>
      <inkml:brushProperty name="color" value="#002060"/>
    </inkml:brush>
  </inkml:definitions>
  <inkml:trace contextRef="#ctx0" brushRef="#br0">3051 5259 0,'25'0'15,"-25"-25"1,0 0 203,0 0-188,0 0-16,0 1 1,-25-1-16</inkml:trace>
  <inkml:trace contextRef="#ctx0" brushRef="#br0" timeOffset="1171.86">3076 5283 0,'-25'-24'16,"25"-1"109,0 0-47,-25 0-47,0 0-31,1 1 16,-51-1 0,1 50-1,24 24 1,25-24 0,25 0-1,0 0 1,0 74-1,25-25 1,25-24 0,-1-25-1,51-1 1,-1-24 0</inkml:trace>
  <inkml:trace contextRef="#ctx0" brushRef="#br0" timeOffset="2078.12">3200 4787 0,'0'25'47,"0"0"-1,0 0-30,25-25-16,-25 49 16,49 26-1,-24-26 1,-25-24 0,0-50 30,0 1-30,0-1 0,0 0-16,0-49 15,0 24 1,25 0 0,0 25-1,-1 25 16,-24 25-15,25 0-16,0 25 16,-25-25-16,25-1 0,-25 1 15,25 50 1,-1-26 0,-24-24-1,0 25 1</inkml:trace>
  <inkml:trace contextRef="#ctx0" brushRef="#br0" timeOffset="3328.12">3671 5283 0,'0'-24'47,"25"24"-32,0 0 1,0 0 0,-1 24-1,26 1 1,-25 0-1,0-25-15,-1 50 16,-24-26 0,25 1-16,-25 25 15,-25-1 1,1 1 0,-1-25-1,-25 0 16,25-50-15,1 25 0,24-25-1,0 0 1,0-24 0,24-1-1,1 25 1,0-24-1,25 24 1,-26 25 0,-24 25 15,25-25-15,-25 24-16,0 26 15,0-25 1,0 24 15,0 1-15,0-25-1,25 0 1,0-1 0,0-48-1,24-1-15</inkml:trace>
  <inkml:trace contextRef="#ctx0" brushRef="#br0" timeOffset="3921.86">4167 5556 0,'0'25'16,"0"0"31,25-25-47,0 25 15,0 49 1,-1-49 0,1 24-1,-25-24 16,0-50-15,0 1 0,0-1-1,0-25 1,0 1 0,25 24-1,0 25 1,24 0-1,1 25 1,-25 24 0,-25-24-16,25 25 15,-25-26 1,0 1-16,0 25 0</inkml:trace>
  <inkml:trace contextRef="#ctx0" brushRef="#br0" timeOffset="4312.49">4961 5531 0,'25'0'62,"0"0"-46,-1 0 0,26 0-1,0 0 1,24 0 0,-24 25-16</inkml:trace>
  <inkml:trace contextRef="#ctx0" brushRef="#br0" timeOffset="4593.72">5085 5358 0,'0'0'0,"0"-25"0,0 50 62,25 0-46,-25-1 0,0 26-1,25 24 1,-1 75-1</inkml:trace>
  <inkml:trace contextRef="#ctx0" brushRef="#br0" timeOffset="5234.34">5779 5308 0,'0'-25'125,"25"25"-125,-25-24 16,0-1-1,0-25 1,-49 50 31,24 0-47,-50 25 15,1 25 1,49 24 0,25 0-1,25-24 1,0-25 0,49 0-1,25-1 1,-49 1-1,99-25-15</inkml:trace>
  <inkml:trace contextRef="#ctx0" brushRef="#br0" timeOffset="5859.38">5928 4762 0,'0'25'47,"0"0"-32,25 25 1,0 24 0,0 1-1,-25-26 1,25-49-16,-25 50 15,0-75 32,0 0-47,-25 0 16,25-49 0,25 24-1,-25-24 16,24 49-15,1 25 0,0 0-1,0 25 1,0 25 0,-25-26-16,24 26 15,-24-25-15,25 0 16,-25-1-16,0 26 15,25-25-15,-25 24 16</inkml:trace>
  <inkml:trace contextRef="#ctx0" brushRef="#br0" timeOffset="6218.72">6325 5011 0,'25'0'94,"0"0"-63,0 0-16,49 24-15</inkml:trace>
  <inkml:trace contextRef="#ctx0" brushRef="#br0" timeOffset="6546.86">6672 4787 0,'0'25'78,"25"0"-62,-25 0-16,0 24 15,0-24-15,25 99 16,-25-99-16,50 74 16</inkml:trace>
  <inkml:trace contextRef="#ctx0" brushRef="#br0" timeOffset="8109.34">7069 5209 0,'0'-25'31,"-24"25"-15,48-25 0,-24 1-1,0-1 1,25 25-1,25-25 1,24 50 0,-49 0-1,0-1-15,0 26 16,-25-25-16,24 24 16,-24-24-16,0 74 15,0-74 1,-24 0-1,-1 25 1,-25-1 0,25-49-1,-24 25 1,24-50 0,0 0-1,0-24 1,50-1-1,0 1 1,49-1 0,-24 0-1,0 26 1,-1 24 0,-49 24 15,0 1-16,0 0 1,0 0 0,-25 24-1,25 1 1,0 0 0,0-26-1,25 26 1,25-25-1,24-25 1</inkml:trace>
  <inkml:trace contextRef="#ctx0" brushRef="#br0" timeOffset="8687.48">7565 5556 0,'0'25'32,"25"-25"-1,-25 25-15,25-25-16,25 49 15,-26 1 16,-24 0-15,0-26 0,0 1-1,0-50 1,0 1 0,0-26-1,0-24 1,0 49-1,25 0 1,0 25-16,0 0 16,0 25-1,-1 0-15,-24-1 16,25 26 0,-25 74-1</inkml:trace>
  <inkml:trace contextRef="#ctx0" brushRef="#br0" timeOffset="9015.61">8086 5804 0,'0'-25'15,"25"25"32,0 0-31,0 0-1,0 0 1,24 0 0,26 25-16</inkml:trace>
  <inkml:trace contextRef="#ctx0" brushRef="#br0" timeOffset="9296.86">8434 5705 0,'0'-25'0,"0"50"15,0 0 32,0 0-31,24-1-1,-24 26 1,25 74 0</inkml:trace>
  <inkml:trace contextRef="#ctx0" brushRef="#br0" timeOffset="9718.72">8880 5432 0,'25'-25'78,"0"25"-78,24 0 16,1 0-16,0 0 15,-26 0-15,1 0 16,25 0-1,24 0-15</inkml:trace>
  <inkml:trace contextRef="#ctx0" brushRef="#br0" timeOffset="10046.85">8979 5259 0,'25'0'78,"-25"24"-78,0 1 16,0 0 0,25 25-1,0 24 1,24 75-16</inkml:trace>
  <inkml:trace contextRef="#ctx0" brushRef="#br0" timeOffset="10968.73">9723 5184 0,'25'0'15,"-25"25"32,25-25-31,0 0-1,-25-25 1,0 0 15,-25 1-15,0-1 0,0 25-1,1 0-15,-26 25 16,25-25-16,0 24 15,1 26 1,-1-25 0,25 0-16,0 24 15,0-24-15,25 0 16,-25 0-16,24 24 16,1-49-1,0 25-15,49 0 16,50 0-1</inkml:trace>
  <inkml:trace contextRef="#ctx0" brushRef="#br0" timeOffset="11640.61">10021 4812 0,'25'0'47,"-25"25"-32,25 0 1,0 0-16,-1-1 15,-24 1 1,25 25 0,-25-25-1,0-50 17,0 0-17,0 0 1,0 0-16,0-49 31,0 24-15,25 25-1,0 25 1,-25 25 0,25-25-1,-1 25-15,1 0 16,-25 0-16,25 0 15,-25-1-15,25 1 16,-25 0-16,0 0 16,0 24-16</inkml:trace>
  <inkml:trace contextRef="#ctx0" brushRef="#br0" timeOffset="11906.22">10443 4961 0,'25'0'16,"-1"0"31,1 0-32,0 0-15,25 25 16</inkml:trace>
  <inkml:trace contextRef="#ctx0" brushRef="#br0" timeOffset="12374.97">10666 4688 0,'0'0'0,"25"-25"47,0 25-31,-1 0 0,1 0-1,-25 25-15,25-25 16,0 74-16,0-49 15,-25 25-15,0-25 16,-25 49 0,25-49-16,-25 0 15,-25 0 1,50-1 0,0 1 30,25-25-46,0 0 16,25 25-16</inkml:trace>
  <inkml:trace contextRef="#ctx0" brushRef="#br0" timeOffset="13796.87">11112 5060 0,'0'0'0,"0"-25"31,25 25-15,0 0 0,0 0-1,25 0 1,-1 50 0,-24 0-1,0 24 1,-25-24-1,0 24 17,-25-24-17,-25-26 1,1 1 0,24-25-1,0 0-15,0 0 16,25-25-16,-25 25 15,25-24 1,0-1 0,0-25-1,25-24 1,0 49 0,25-25-1,-1 50 1,-24-24-1,0 24 17,-25 24-32,25 1 15,-25 0 1,0 0 0,0 0-1,0-1 1,0 1-1,0 0 1,-25-25 0,25 25-1,-25 0 1,25-1 0,0 1-1,0 0 16,25-25-15,25 25 0,-1-25-1,-24-25 1,0 0-16</inkml:trace>
  <inkml:trace contextRef="#ctx0" brushRef="#br0" timeOffset="14671.85">11609 5531 0,'24'0'0,"-24"25"15,25-25 32,-25 25-31,25-25-16,0 25 15,-25 0-15,0-1 16,0 1-16,25 0 16,-25 0-1,0-50 32,0 0-31,0-24-1,0-1 1,0 0 0,0 26-1,0 48 1,24-24-1,1 25 1,0 50 0,-25-26-1,25 1 1,0 24 0</inkml:trace>
  <inkml:trace contextRef="#ctx0" brushRef="#br0" timeOffset="15046.84">12129 5779 0,'25'0'78,"0"0"-62,0 0-16,25-24 15,-1 24 1,1 0 0</inkml:trace>
  <inkml:trace contextRef="#ctx0" brushRef="#br0" timeOffset="16359.34">12626 5655 0,'24'-24'78,"1"24"-62,0 0-16,0 0 15,0 0 1,-1 0 0,1 74-1,-50-24 1,25-26-16,-49 26 16,49-25-16,-25 0 15,0-25 1,0 0 15,50 0 0,0 0 1,0 0-17,24 25 1,-24-25-1,0 24-15</inkml:trace>
  <inkml:trace contextRef="#ctx0" brushRef="#br0" timeOffset="16984.34">13469 5283 0,'-25'0'31,"25"-24"-31,25 24 79,0 0-79,0 0 15,-1 0-15,76 24 16,-76-24-16,51 25 15,-50-25 1,49 25-16</inkml:trace>
  <inkml:trace contextRef="#ctx0" brushRef="#br0" timeOffset="17218.72">13469 5457 0,'25'0'31,"-25"25"-15,25-25-1,-1 0-15,51 0 16,49 25-1</inkml:trace>
  <inkml:trace contextRef="#ctx0" brushRef="#br0" timeOffset="17796.86">14362 5259 0,'0'-25'15,"0"0"1,0 0-1,-25 0 17,0 25-17,0-24 1,-49 24 0,0 24-1,-1 1 1,1 25-1,24-1 1,50 1 0,0-25-16,25 24 15,0-24-15,24 50 16,100-1 0,-25-24-1,-99-50-15,74-25 16,-74 25-16,25-75 15,-25-24 1,-75-50 15,0 75-15,-99 24 0</inkml:trace>
  <inkml:trace contextRef="#ctx0" brushRef="#br0" timeOffset="18218.72">15007 5655 0,'0'-24'15,"25"24"1,-25 24 0,24-24-1,1 25 1,0-25-16,-25 50 16,25-25-16,-25-1 15,0 51 1,-50 24-1</inkml:trace>
  <inkml:trace contextRef="#ctx0" brushRef="#br0" timeOffset="19374.97">15825 4638 0,'0'0'0,"25"0"16,-25 25 0,-25-25-1,25 25 1,0 74 0,0 1-1,-24 98 1,24-74-1,-25 50 1,25-26 0,-25-24-1,25-99-15,25 99 16,-25-99-16,0 50 16,25-1-1,-1 25 1,26-49-1,-25-25-15,49-1 16,-49 1 0,74-25-1,25-25 1,-25-49 0,-49-75-1,-100 0 1,26 100-16,-76-150 15,51 150-15,-100-125 16,-74 0-16</inkml:trace>
  <inkml:trace contextRef="#ctx0" brushRef="#br0" timeOffset="19890.59">16570 5135 0,'0'-25'15,"-25"25"-15,0 0 32,0 0-32,-24 25 15,-1-1 1,25 26-1,0-25 1,25 24 0,0-24-16,0 0 15,25 0 1,50 0 0,-1-50-1,-24-25 1,-50-24-1,0-1 1,-25 51-16,0-1 16,0 25-16,-24 0 15</inkml:trace>
  <inkml:trace contextRef="#ctx0" brushRef="#br0" timeOffset="20359.38">16743 5110 0,'25'0'0,"-25"25"63,0-1-48,25-24-15,0 50 16,-25 0 0,24-50-16,-24 49 15,0-24 1,25-25-16,-25 25 15,0 0-15,0-1 32,-25-24-17,25-24 1,0-1 0,0 0-1,0-25 1,0 1-1,25-1 1</inkml:trace>
  <inkml:trace contextRef="#ctx0" brushRef="#br0" timeOffset="21031.22">17487 5209 0,'25'0'47,"-25"25"-31,25-25-16,0 49 15,0 26 1,-1-26 15,-24 1-15,0-75 15,0 0-15,-24 1-1,48-76 1,-24 51 0,25-26-1,0 51 1,0 24 0,0 0-1,-25 24-15,24 1 16,-24 0-1,25 0-15,-25 0 16,25 49 0,-25-49-16,0 0 15,0-1-15,25 51 0</inkml:trace>
  <inkml:trace contextRef="#ctx0" brushRef="#br0" timeOffset="22249.97">17041 5085 0,'0'25'31,"-25"-25"1,0 25-17,0-25 1,25 24-16,-49 1 15,-1 0 1,1 25 0</inkml:trace>
  <inkml:trace contextRef="#ctx0" brushRef="#br0" timeOffset="23328.12">18207 5135 0,'0'24'94,"24"-24"-94,-24 25 16,75 0-1,-1 0 1,-49 0-16,49-25 16,-49 24-16,25-24 15,-50 25 63,-25-25-62,0 0 0,25 25-1,-25 0 1,-24 0 0,24-25-16,-25 49 15,26-49-15,-1 25 16,-50 25-16</inkml:trace>
  <inkml:trace contextRef="#ctx0" brushRef="#br0" timeOffset="23734.35">18728 5407 0,'-25'0'47,"0"25"-31,0-25-1,-24 25-15,-1 0 16,-25 49-1,-24 25 1</inkml:trace>
  <inkml:trace contextRef="#ctx0" brushRef="#br0" timeOffset="24687.47">19273 5011 0,'0'24'15,"25"-24"-15,-25 25 157,0 0-157,0 74 15,0-74-15,0 99 16,0-99-16,0 0 16,0-1-16,0 1 0,0 50 15</inkml:trace>
  <inkml:trace contextRef="#ctx0" brushRef="#br0" timeOffset="26734.37">19075 4961 0,'-25'0'31,"25"-25"-15,-25 25-1,25-25-15,-25 1 16,25-1 15,0 0 16,25 25-47,0-50 16,49 25-1,1 25 1,-26 25 0,1 0-1,0 25 1,-26 24 0,-24-24-1,25-25-15,-25 49 16,0-49-1,0 0-15,0 24 16,0 26 0,0-51 15,0 1-15,0 0-16,-25 0 15,25 0-15,-24-1 16,-1 1-1,0 25 1,0-25 0,-24-1-1,-1 1 1,25-25 0,-24 0-1,24 0 1,-25-25-1,50-24 1,-25 24 0,50-25 15,-25 26-15,75-26-1,-26 50 1,26-25-1,-26 25 1,-24 0 0,0 25-1,24 25 1,-24-26 0,0 1-16,0 25 15,0-50-15,24 74 16,1-24-1,49 49 1</inkml:trace>
  <inkml:trace contextRef="#ctx0" brushRef="#br0" timeOffset="31109.37">2257 4415 0,'-25'0'15,"25"-25"1,0 50 46,0 0-46,0 25 0,0 74-1,25 24 1,-25-23 0,50 23-1,-25 1 1,-1-25-1,1-74 1,-25 24 0,25-24 15,-25-25-15,0-1-16,0 26 15,0-25-15,0 0 16,0 49-1,25-24 1,-25-26 0,0 1-16,25 0 15,-25 0-15,0 0 16,24-25 0,-24 25-16,25-25 15,0 0 1,-25 24-16,50-24 15,-26 25 1,26 0 0,25 0 15,24-25-15,0 0-1,0 0 1,0 25-1,-24-25 1,49 0 0,-25 0-1,0 24 1,-74-24 0,0 0-1,-25 25 1,99-25-1,0 25 1,-49-50 0,0 25 15,-26 25-15,26-25-1,24 25 1,1-50-1,49 0 1,-25 25 0,25 0-1,-50 0 1,75 25 0,-25-25-1,75 0 1,-75 0-1,-99 0-15,49 0 16,-49 0 0,24 25-16,26 24 31,-1-24-15,75 0-1,0-25 1,-100 0-16,76-25 15,-101 25-15,76 0 16,-76 0-16,76 25 16,-76 0-16,51-25 15,49 25 1,49-25 0,1-25-1,0 0 1,-75 25-1,-25 0 1,1 25 0,49-25 15,0-25-15,25-25-1,-25 26 1,-25-1-1,-50 25 1,-24 0-16,25 0 16,-25 0-16,74 0 15,25-25 1,25-25 0,0 1-1,-100 49 1,-24 0-16,0 25 15,0-25-15,24 24 16,50 1 0,75-50 15,-25-24-15,25-1-1,-75 25 1,-25 50-1,-24 0 1,49 0 0,25-25-1,50 0 1,-1-25 0,-24 25-1,-74 25 1,-75 0-16,74-1 15,-74 1 1,50 0-16,49 0 16,50-25 15,-50-25-15,0 25-1,-25 0 1,-24 25-1,0 24 1,74-24 0,-25-25-1,75 0 1,-50-25 0,0 25-1,-75 25 1,26 25-1,-26-1 1,100-49 0,25 0 15,49-24-15,-74-1-1,-50 50 1,-49-25-1,-26 24-15,26 1 16,-25-25-16,49 0 16,50 0-1,25-25 1,-99 25-16,99-24 16,-100-1-16,50 25 15,-74 0-15,50 0 16,-51 0-16,51 49 15,-1-24 1,75 0 0,25-50 15,-1 0-15,-123 25-16,124-49 15,-125 49-15,50 0 16,-24 0-1,24 25 1,0-1 0,75-48-1,-1-1 1,51-25 0,-100 25-1,-99 25-15,74 0 16,-74 0-1,-1 0-15,76 25 16,48-25 0,-123-25-1,174 1 1,-175-1-16,125 0 16,-99 25-16,124-50 15,-150 50-15,51 0 16,-1 25-1,25 0 1,1-25 0,98-50-1,-49 1 1,49-1 0,-98 50-1,-26 0 1,-49 25-1,49 0 1,1 0 0,49-50 15,-25 0-15,0 0-1,-74 25 1,0 25-1,-25 0 1,24-25-16,26 25 16,-25-25-16,49-25 15,-49 25-15,99-50 16,-99 50-16,74 0 16,-74 0-1,0 0 1,-25 25-16,25-25 15,-1 25-15,76-25 16,48-25 0,51-25 15,-150 50-31,125-24 16,-149-1-16,74 50 15,-24-1 1,-26 26-1,274-25 1</inkml:trace>
  <inkml:trace contextRef="#ctx0" brushRef="#br0" timeOffset="33984.35">2108 4192 0,'25'0'46,"0"0"-46,0 0 16,0 0-16,74 0 16,50 0-1,24-25 17,-123 25-32,99 0 15,-124 0-15,148-25 16,1 1-1,-125 24-15,150-25 16,-150 25-16,150 0 16,74-25-1,-50 0 1,25 0 0,-198 25-16,222-24 15,-222 24-15,149-25 16,98 0-1,-24 0 1,-199 25-16,175 0 16,-175 0-1,174 0-15,0-25 32,50 25-17,-50 0 1,-25 0-1,-149 0-15,224 0 16,-248 0-16,123 0 16,51 0-1,-1 0 1,50 25 0,-75-25-1,-74 0-15,25 0 16,-99 0-16,123 0 15,75 25 1,-49-25 0,24 0-1,0 0 17,-148 0-32,148 25 15,-174-25-15,150 0 16,24 0-1,25 0 1,-25 0 0,25 0-1,0 0 1,50 0 0,-50 25-1,25-25 1,-75 0-1,75 0 1,-49 24 0,24-24-1,-50 0 17,124 25-17,-148-25 1,124 0-1,-75 25 1,75-25 0,-75 0-1,124 25 1,-198-25 0,124 25-1,25-1 1,-75-24-1,-25 25 1,25 0 0,-49-25-1,74 25 17,-25-25-17,-49 0 1,0 0-1,-150 0-15,150 25 16,-124-25-16,74 0 16,74 0-1,-148 0-15,74 0 16,-99 0-16,99 24 16,0-24-1,24 0 1,-48 0-1,73 25 1,-98-25 0,98 0 15,-73 0-15,-76 0-16,76 0 15,-76 0-15,1 0 16,0 0-16,0 0 15,-25 25-15,0 0 79,-25-25-64,25 25-15,0 24 16,0 26-1,25 24 1,-50 0 0,25 0 15,0-74-31,0 50 16,0-51-16,0 51 15,0-50-15,0 74 16,0-50-16,0 1 15,0-25-15,-25 74 16,25-74-16,0 0 0,0 49 16,0 0-1,0 50 1,0-99-16,0 74 16,0-74-16,0 50 15,0-50-15,0 74 16,0-74-16,0 49 15,0-49-15,0 198 16</inkml:trace>
  <inkml:trace contextRef="#ctx0" brushRef="#br0" timeOffset="40374.99">4713 6846 0,'25'0'94,"-1"0"-31,1 0-48,-25 25-15,50 0 16,0 24-1,-1 26 1,-49-26 0,0 1-1,0 0 17,0-26-17,-25 1 1,25-50-1,-24 25-15,24-24 16,0-1-16,-25 0 16,25 0-16,0-24 15,0 24-15,0-25 16,25 1 0,-25 24-1,24 0 1,26 0-1,-25 25 1,0 25 0,-1 0-1,1 0 1,-25-1 0,25 26-1,0-50-15,0 74 16,-25-24-1,0-25-15,24 24 16,-24-24-16,0 50 16</inkml:trace>
  <inkml:trace contextRef="#ctx0" brushRef="#br0" timeOffset="40906.21">5531 7144 0,'0'0'0,"0"-25"0,25 25 78,0 0-62,0 25-1,24-25 1,51 0 0,-51 25-1,1-1 1</inkml:trace>
  <inkml:trace contextRef="#ctx0" brushRef="#br0" timeOffset="41421.85">6276 6871 0,'0'-25'31,"-25"25"1,25 25-17,-25 0 1,-25 49-16,1 1 31,49-1-15,0-24-1,25-1 1,-1 1 0,-24-25-16,50-1 15,-25 1-15,0 0 16,-1-25-16,26 25 16</inkml:trace>
  <inkml:trace contextRef="#ctx0" brushRef="#br0" timeOffset="41999.97">6474 6970 0,'25'25'94,"-25"0"-78,25-25-16,-25 25 0,24 24 15,-24-24 1,25 0-16,-25 0 16,0-50 31,0 0-32,0 0 1,0-24-1,0-1 1,25 0 0,-25 26-1,25 24 1,0 24 0,24 26-1,-24 0 1,0-50-16,0 49 15,-1-24-15,1 25 16,0 24 0</inkml:trace>
  <inkml:trace contextRef="#ctx0" brushRef="#br0" timeOffset="42328.1">7045 7119 0,'0'0'0,"24"25"78,1-25-62,0 0-16,25 25 31,49-25-15</inkml:trace>
  <inkml:trace contextRef="#ctx0" brushRef="#br0" timeOffset="42874.99">7392 6970 0,'0'0'0,"0"-25"16,0 1 15,25 24-15,-1 0-1,1 0 1,25 24 0,-25 26-1,-1 24 1,-24 1-1,-49-1 1,24-24 0,0-25-1,50-25 32,-25-25-31,25 25-1,24 0 1,51 0-16</inkml:trace>
  <inkml:trace contextRef="#ctx0" brushRef="#br0" timeOffset="43234.34">7838 6772 0,'-25'0'16,"50"-25"-16,-25 50 47,25-25-32,0 24 1,-25 1-16,49 25 16,26 49-1,-25 25 1,-26 0-1,-24-99-15,-24 198 16</inkml:trace>
  <inkml:trace contextRef="#ctx0" brushRef="#br0" timeOffset="44671.84">4986 8086 0,'0'-24'16,"25"24"62,-25 24-78,49 1 15,26 25 1,-51 24 0,-24 1-1,25-51 1,-25 1 0,-25-50 15,25 1-16,0-1 1,0-74 0,25 24-1,0 50 17,0 1-17,0 24 1,-1 24-1,1 26 1,0 0 0,-25-26-16,25 51 15,0-50-15,-25-1 16,49 26 0</inkml:trace>
  <inkml:trace contextRef="#ctx0" brushRef="#br0" timeOffset="45031.21">5755 8285 0,'0'0'0,"24"0"78,1 0-62,0 25-16,50-25 15,-51 0 1,76 0-16</inkml:trace>
  <inkml:trace contextRef="#ctx0" brushRef="#br0" timeOffset="45671.86">6251 8062 0,'25'24'63,"-1"1"-48,1 0 1,0 49 0,0-24-1,-25-25-15,25 24 16,-25-24 0,-25-25 30,25-25-46,0 1 16,-25-26 0,25-24-1,0 49 1,25-25 0,0 25-16,-1 25 15,1 0 1,25 25-1,-1 0 1,-24 49 0,0-74-16,0 75 15,-25-50-15,25-25 0,-25 24 16,24 1-16</inkml:trace>
  <inkml:trace contextRef="#ctx0" brushRef="#br0" timeOffset="45999.97">6945 8260 0,'0'-25'63,"25"25"-47,0 0-1,0 0-15,24 25 16,-24-25-16,50 0 15,-51 0-15,26 0 16,24 0 0</inkml:trace>
  <inkml:trace contextRef="#ctx0" brushRef="#br0" timeOffset="46312.47">7119 8062 0,'0'-25'0,"0"50"62,0-1-46,0 1 0,25 0-16,0 74 15,-25-24 1,24 24 0</inkml:trace>
  <inkml:trace contextRef="#ctx0" brushRef="#br0" timeOffset="46890.61">7689 8037 0,'0'-25'15,"0"0"16,25 25 1,0 25-17,25-25 1,-1 50 0,-24-50-16,25 74 15,-50-49-15,0 49 16,-50 1-1,0-26 1,1-24 0,24 0-1,50-25 32,0 0-31,24 0-1,1 0 1,24 0 0,1 25-16</inkml:trace>
  <inkml:trace contextRef="#ctx0" brushRef="#br0" timeOffset="47515.61">5581 7739 0,'0'0'16,"0"25"-1,-25-25 1,25 25 0,-49 24-1,-26 50 1,-24 26-1,-25 48 1,25-24 0,-75 99-1</inkml:trace>
  <inkml:trace contextRef="#ctx0" brushRef="#br0" timeOffset="47921.85">6821 7739 0,'0'0'0,"-25"0"32,25 25-17,-24 0 1,-1-1-1,-25 51 1,1 24 0,24-49-16,-25 74 15,25-99-15,-24 99 16,24-100-16,-99 299 16</inkml:trace>
  <inkml:trace contextRef="#ctx0" brushRef="#br0" timeOffset="49453.12">8508 7739 0,'-25'0'0,"25"-25"0,0 0 47,0 1-32,-25 24-15,25-25 16,-49 0 0,24 0-1,0 25-15,-24-25 32,24 25-32,-25-24 15,25 24-15,-49 0 16,49 0-16,0 0 0,1 0 15,-1 0-15,-25 0 16,25 0-16,0 24 0,1-24 16,-76 25-1,1 25 1,74-50-16,-49 49 16,49-49-16,-24 25 15,24 0-15,-25 0 16,50 0-16,-49 24 15,24 26 1,-25-1 0,50 1-1,0-1 1,0 25 0,0-24 15,0-51-31,0 51 15,0-50-15,25 49 16,0 0 0,0 1-1,24-26 1,26 1 0,-1 0-1,50-1 1,0-24-1,-99-25-15,74 0 16,-49 0-16,24 0 16,-49 0-16,99 0 15,-99 0 1,49-25-16,25-24 16,1-1 15,-76 25-31,51-49 15,-50 49-15,24-49 16,1-50 0,-25-25-1,-25 25 1,-50-50 0,-24 25-1,-125-24 1</inkml:trace>
  <inkml:trace contextRef="#ctx0" brushRef="#br0" timeOffset="54359.37">14312 7144 0,'0'0'0,"-25"0"31,1 0-15,-1 0 0,50 0-1,24 0 1,-24-25-16,0 25 16,0 0-1,24 0 1,1 0-1,-25 0-15,24 50 16,-24-26 0,-25 1-16,25 0 0,0 25 15,-25-26 1,25 76-16,-25-26 16,-25 25 15,0-24-16,0-26 1,0-49-16,-24 50 16,49-25-16,-50-25 15,1 0 1,24 0 0,-25-25-1,50-25 1,-25 1-1,50-1 1,-25 0 0,25-24-1,25 0 1,-1 24 0,1 25-1,-25 0 16,-1 25-15,1 0 0,-25 25-1,25-25-15,-25 25 16,25 0-16,-25 24 16,25 1-1,-25 0 1,24-1-1,-24 26 1,-24-75-16,24 49 16,0-24-1,-25 0-15,25 0 16,0-1 0,0 1-1,25 25 16,74-25-31</inkml:trace>
  <inkml:trace contextRef="#ctx0" brushRef="#br0" timeOffset="55500">14982 7714 0,'0'25'63,"0"0"-48,25 0 1,24-1 0,-49 1-16,50 25 15,-50-25-15,0-1 16,25 26-1,-25-25 1,0-50 31,0 0-31,-25 0-16,50-49 31,-25 0-16,0 49 1,25 0 0,-1 50-1,1-25 1,25 49 0,-25 1-1,24 24 1,-24-24-1,-25 0 1,25-1 0</inkml:trace>
  <inkml:trace contextRef="#ctx0" brushRef="#br0" timeOffset="55984.37">15999 7541 0,'25'0'47,"0"0"-31,-1 0 0,26 0-1,49 24 1,0-24-1,-24 0-15</inkml:trace>
  <inkml:trace contextRef="#ctx0" brushRef="#br0" timeOffset="56218.71">16049 7789 0,'24'0'47,"1"0"-32,0 0 1,0 0-16,124 24 15</inkml:trace>
  <inkml:trace contextRef="#ctx0" brushRef="#br0" timeOffset="56859.37">17066 7491 0,'24'0'0,"-24"-25"78,25 25-47,-25-25-31,0 1 16,0-1-1,0 0 1,0 0 0,-25 25-16,1-25 15,-1 25-15,0 0 16,-25 0 0,1 25-1,-1 0 1,25 25-1,1-1 1,-1 1 0,25 24-1,25 1 1,24-26 0,26 26 15,49-51-16,74-24-15</inkml:trace>
  <inkml:trace contextRef="#ctx0" brushRef="#br0" timeOffset="57421.85">17562 7144 0,'0'-25'16,"0"0"15,-25 25 16,25 25-31,0 0-16,25 0 15,-25 74 1,25 50 0,-25-50-1,24 25 1,1-25 0</inkml:trace>
  <inkml:trace contextRef="#ctx0" brushRef="#br0" timeOffset="57765.6">17934 7417 0,'0'0'0,"-25"0"63,25 24-63,-25-24 15,25 25-15,-49 25 16,24-25 0,0 24-16,-49 75 15</inkml:trace>
  <inkml:trace contextRef="#ctx0" brushRef="#br0" timeOffset="58093.71">17785 7565 0,'0'25'31,"25"-25"-15,-25 25-16,25 25 15,24 24 1,1 0 0,-1-24-1,1 49 1</inkml:trace>
  <inkml:trace contextRef="#ctx0" brushRef="#br0" timeOffset="59140.61">18058 6871 0,'25'25'125,"-1"0"-110,-24-1-15,50 51 16,-25-26-1,-25-24 1,0 0 0,0-50 46,-25 25-46,25-25-1,0 1 1,0-26 0,0 25-1,0 0 1,25 1 0,0-1-1,-25 0 32,24 25-31,1 25-1,0-25 1,0 49 0,0 1-1,-1 0 16,1-1-15,-25 1 0,0 49-16</inkml:trace>
  <inkml:trace contextRef="#ctx0" brushRef="#br0" timeOffset="60671.85">13965 6747 0,'-25'0'15,"0"0"1,25 25 15,0-1-15,0 26-16,-24 74 16,24 75 15,-25 24-16,25-25 1,0-148-16,25 123 16,-25-148-16,0 25 0,0 49 15,0-74-15,0 74 16,0-74-16,24 49 16</inkml:trace>
  <inkml:trace contextRef="#ctx0" brushRef="#br0" timeOffset="62843.71">14064 6697 0,'0'0'0,"-25"0"31,25 25 1,25-25-17,25 0 1,74 25 0,74 0-1,26-1 1,24 1-1,-25-25 1,25 25 0,-74-25-1,49-25 1,-25 25 0,-49 0-1,49 0 16,1 0-15,-1 0 0,1-25-1,-75 25 1,0 0 0,0 0-1,0 0 1,25 0-1,0 25 1,24-25 0,-49 0-1,-25 0 1,-74 0-16,50 0 16,-51 0-1,51 0-15,49 0 31,0 25-15,-25-25 0,25 0-1,0 0 1,-25 0 0,-24 0-1,-50 0 1,-50 0 78,25 25-94,0 0 15,0 0 1,0 24-1,0 26 1,0-51-16,-25 51 16,25-50-16,0-1 0,0 51 15,0 74 1,0-1 0,0 1-1,0-50 1,0 1-1,0-26 1,0-24 0,0-25-16,0 24 15,0-24 1,0 0-16,0 24 16,0 1-1,0 0 16,0-26-15,0 26 0,0 0-1,-25-26 1,25 1 0,-25 0-1,1 0 1,-1-25-1,-50 0 1,-49-25 0,-24 25-1,73 0-15,-74 0 16,124-25-16,-24 25 16,-75 0-16,-75-25 15,26 1 1,-1 24 15,0 0-15,-24 0-1,24 0 1,26 0 0,98 24-16,-99-24 15,100 0-15,24 0 0,-25 0 0,-24 0 16,-75 0-1,-25 0 1,50 25 0,25-25-1,-25 0 1,0 25 0,74-25-16,-24 0 15,49 0-15,-24 0 16,-51 0-16,76 0 15,-125 0 1,124 0-16,-99 0 16,0 0-1,0-25 1,-25 0 0,25 25-1,0-24 1,25-1-1,74 25-15,-74-25 16,74 25 0,-25-25-16,-24 25 15,-25 0 1,24 0 0,26 0-1,-26 0 1</inkml:trace>
</inkml:ink>
</file>

<file path=ppt/ink/ink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1T18:51:42.084"/>
    </inkml:context>
    <inkml:brush xml:id="br0">
      <inkml:brushProperty name="width" value="0.05292" units="cm"/>
      <inkml:brushProperty name="height" value="0.05292" units="cm"/>
      <inkml:brushProperty name="color" value="#C00000"/>
    </inkml:brush>
  </inkml:definitions>
  <inkml:trace contextRef="#ctx0" brushRef="#br0">19496 4291 0,'0'25'110,"0"0"-79,25-25-31,-25 25 16,0-1 15,25 1-16,0 0 17,-25 0-17,25 0-15,24-1 32,-24 26-17,124-50 1,49-50-1,-49 1 1,0-26 0,-99 75-16,98-49 15,-123 24-15,74 0 16,-74 25 0,50-25-1,-50 25 1,-1-24-16</inkml:trace>
  <inkml:trace contextRef="#ctx0" brushRef="#br0" timeOffset="11583">11336 5804 0,'49'25'16,"-98"-50"-16,123 75 0,-74-25 0,25-25 15,25 25-15,24 24 16,199 50 0,74-24-1,-272-75-15,173 0 16,-174 0-16,-24-25 0,74 0 15,24-99 1,-123 50 0,-74-125-1,-51 50 1,-197 1 0</inkml:trace>
  <inkml:trace contextRef="#ctx0" brushRef="#br0" timeOffset="12515">4415 5283 0,'0'-24'15,"-25"24"-15,1-25 16,-26 25-1,-49 25-15</inkml:trace>
  <inkml:trace contextRef="#ctx0" brushRef="#br0" timeOffset="12748.99">3994 6003 0,'49'25'16,"-98"-50"-16,123 50 0,-49-25 16,74 0-16,-25-25 15,174-50 1,-74 1 0,-124-50-1,-125-25 1,-49 50-16</inkml:trace>
  <inkml:trace contextRef="#ctx0" brushRef="#br0" timeOffset="18633.99">10765 6226 0,'0'-25'0,"-25"25"15,25-25-15,0 1 16,0-26 0,0 0-1,0 26 1,-24 24 0,-1 24-1,25 76 16,0 98-15,0-49 0,0 49-1,0-24 1,0-25 0,0 24-1,-25-49 1,25 25-1,0-124-15,0 49 16,0-49-16,0 25 16,25-25-1,-25-1 1,0 1 0,25-25-1,-25 25-15,24 0 31,1-25-15,50 25 0,24-25-1,50 0 1,49-25 0,-24 25-1,-125-25-15,125 25 16,-124 0-16,148-25 15,-173 25-15,124 0 16,-100 0-16,125 0 16,-124 0-16,49 0 15,-74 0-15,-1 0 16,51 25-16,49-25 16,0 25-1,-25-25 16,0 25-31</inkml:trace>
  <inkml:trace contextRef="#ctx0" brushRef="#br0" timeOffset="19165">12650 7144 0,'0'0'15,"25"0"48,-25 25-63,25 24 16,25 1-16,-26-1 15,76 75 1,-26 0-1,50-24 1,-74-26 0,-1 25-1,-74-49 1,-24-1 0,-75 26-1,25-25 16,74-26-31,-50 51 16,26-50-16,24-1 16,-149 150-16</inkml:trace>
  <inkml:trace contextRef="#ctx0" brushRef="#br0" timeOffset="99270">6276 10666 0,'0'0'0,"0"-25"0,0 0 32,24 25-32,1-49 31,0 49-31,0-25 16,0 25-16,74 0 15,-74 50 1,-1 24-1,-73 0 17,-26 1-17,1-26 1,49-24 0,50-25-1,0 0 1,24 0-1,51 25 1,-26 0 0,-49 49-1,-50 50 1,-25-49 0,1-1-1,-26 1 1,26-51-1,24-24-15,-124 0 16</inkml:trace>
  <inkml:trace contextRef="#ctx0" brushRef="#br0" timeOffset="99919.99">6474 10344 0,'0'0'0,"0"-25"0,-25 25 31,25-25-15,-49 25-1,-26 0 1,-24 25 0,0 24-1,74-24-15,-74 50 16,74-51-16,-49 51 15,-1 49 1,25 0 0,26 49-1,48-49 1,-24-74-16,50 74 16,-25-74-16,25 24 31,98 50-31,1-74 15,-124-50-15,173 0 16,-123 0 0,74-50-1,-100 50-15,150-99 16,-174 74-16,74-74 16,-25-124-1,-99 49 1,-74-49-1,-75 99 1,-24 49 0,24 51-16</inkml:trace>
  <inkml:trace contextRef="#ctx0" brushRef="#br0" timeOffset="101594.99">8012 11485 0,'25'0'62,"24"0"-62</inkml:trace>
  <inkml:trace contextRef="#ctx0" brushRef="#br0" timeOffset="101752.99">8830 11509 0,'0'0'0,"0"-24"16,25 24 0,0 0-1,25 0 1,49 0-1</inkml:trace>
  <inkml:trace contextRef="#ctx0" brushRef="#br0" timeOffset="101887">9798 11485 0,'0'0'0,"25"0"15,-1 0-15,-24-25 16,50 25-1,49-25-15</inkml:trace>
  <inkml:trace contextRef="#ctx0" brushRef="#br0" timeOffset="102019.99">10691 11435 0,'0'0'0,"25"0"16,-1 0-1,1 0 1,74-25-16</inkml:trace>
</inkml:ink>
</file>

<file path=ppt/ink/ink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1T19:28:12.906"/>
    </inkml:context>
    <inkml:brush xml:id="br0">
      <inkml:brushProperty name="width" value="0.05292" units="cm"/>
      <inkml:brushProperty name="height" value="0.05292" units="cm"/>
      <inkml:brushProperty name="color" value="#C00000"/>
    </inkml:brush>
  </inkml:definitions>
  <inkml:trace contextRef="#ctx0" brushRef="#br0">15379 7590 0,'-25'0'16,"25"-25"-1,-25 25 1,0 25 0,-24-25-1,74 0 48,-1 0-32,1 0-31,0 0 16,0 0-16,0 0 0,99 25 31,-75-50-31,51 25 0,-1 0 15,149-25-15,-174 25 16,199-24 0,25-1-1,24 0 1,-247 25-16,123-25 16,-24 0-16,123-24 15,1 24 1,99 0-1,-75 25 1,-49 0 0,-198 0-16,247 25 15,-248-25-15,51 0 16,-51 0-16,199 0 16,-224 0-16,199 0 15,-49 0 1,24 0-1,-74 0 17,0 0-17,-75 0 1,25 50-16</inkml:trace>
  <inkml:trace contextRef="#ctx0" brushRef="#br0" timeOffset="1953.99">3497 8830 0,'25'0'63,"0"0"-48,0 0-15,0 0 0,24 0 16,175 0-1,-76 0 1,-98 0-16,223-24 16,-199 24-16,149-25 15,100 0 1,-174 0-16,173-24 16,-247 49-1,148-25-15,124 0 16,-99 25-1,25 0 17,74 25-17,-173-25 1,49 25 0,0-1-1,-74-24 1,-124 0-16,99 25 15,-99-25-15,74 0 16,-24 0-16,49 25 16,-100-25-16,100 0 15,0 0 1,50 0 0,-75 25 15,149-25-31,-74 25 15,24-25 17,-49 24-17,50-24 1,-26-24 0,-148 24-16,174 0 15,-175-25-15,125 25 16,50-25-1,-51 25 1,51-25 0,-26 0-1,26 1 1,-50 24 0,0 0-1,-50 0 1,-74 0-16,74 0 15,-74 0 1,74 0-16</inkml:trace>
  <inkml:trace contextRef="#ctx0" brushRef="#br0" timeOffset="17196.99">13395 9996 0,'0'0'0,"-25"0"62,50 25-62,-1-25 16,1 0-1,0 0-15,25 25 16,74-25 0,-25 0-1,50 25 1,99-25 0,-25 0-1,0 0 1,0 0-1,-49 0 1,49 0 15,75 0-15,-75 25 0,-49-25-1,-149 0-15,148 0 16,-123 24-16,123-24 15,51 0 1,-1 0 0,-25 0-1,1 0 1,-26 0 0,26 0-1,24 0 1,-49-24-1,-1 24 1,1 0 0,0-25 15,-25 25-15,49 0-1,-49-25 1,-100 25-16,51 0 15,-76 0-15,76 0 16,24-25 0,0 0-1,0 0 1,49 1 0,-73 24-1,-76-25-15,76 25 16,-76 0-16,1 0 15,74-25-15,-24 0 16,98 25 15,-24 0-15,0-25 0,25 25-1,-25 0 1,-50 0-1,74 0 1,-49 0 0,-24 0-1,24 0 1,-100 0-16,51 0 16,-50 0-16,49 0 15,25 0 1,1 25-1,-26-25 1</inkml:trace>
  <inkml:trace contextRef="#ctx0" brushRef="#br0" timeOffset="24529.99">5035 11038 0,'0'0'0,"0"-25"15,25 25 1,0-25 0,49-24-1,1 49 1,-1 25 0,1 24-1,148 26 1,-50-51-1,26 26 1,-75-50 0,-99 0-16,74-25 15,-74 25 1,24-25 0,26 1-1,49-1 1,0 50-1,74-1 1,-173-24-16,99 25 16,-74-25-16,74 25 15,74-50 1,-123 0 0,24 1-1,-25 24 1,25 0-1,1 24 1,48 26 0,26-25-1,-25 0 17,25-50-17,-75 0 1,-74 25-16,49-25 15,-49 25-15,49-25 16,50 25 0,0 25-1,-24 0 1,73 25 0,-98-50-1,49 25 1,-100-25-16,125-25 15,-124 25 1,25-25-16,-26 25 0,51-25 16,-50 25-1,49 0-15,0 25 32,26 0-17,49 24 1,-1-24-1,-48-25 1,-76 0-16,76-25 16,-76 25-1,-24-24-15,50-1 16,-25 0 0,74 25-1,0 0 1,-74 0-16,99 0 15,-99 0-15,99-25 16,74 25 0,-49-25-1,-25 25 17,-25-25-17,125 25 1</inkml:trace>
  <inkml:trace contextRef="#ctx0" brushRef="#br0" timeOffset="27449">1612 12105 0,'0'0'0,"25"0"62,-25 24-46,25-24-16,0 25 15,49 0-15,1 0 32,73 25-17,150-50 1,-50 0-1,50 0 1,-50 0 0,0 0-1,99 0 1,-99 24 0,-173-24-16,173 0 15,-174 0-15,224 25 16,-224-50-16,125 25 15,-125 0-15,50 0 16,248 0 0,-74 25-1,-25-25 17,-75 0-17,-24 0 1,-1 0-1,1 25 1,49 0 0,-99-25-1,-74 0-15,74 0 16,-99 0-16,99 25 16,-25-25-1,74 0 1,-123 24-16,99-24 15,-100 0 1,26 0-16,-50 0 0,99 0 16,-75 0-1,75 0-15,-24-24 32,24 24-17,-100 0-15,249 0 16,-223 0-16,148 0 15,1-25 1,-1 25 0,-24 0-1,24 0 1,-49 0 0,50 0-1,-75 0 1,24 0-1,-24 0 17,0 0-32,25-25 15,-25 25 17,25 0-17,-50-25 1,-24 25-1,74 0 1,-25 25 0,-25-25-1,25-25 1,0 25 0,0-25-1,50 1 1,-26 24-1,-48-25 1,-51 25-16,75-25 16,-99 25-1,99 0-15,0-25 32,74 25-17,26 0 1,-26 0-1,-24 0 1,-25 0 0,-100 0-16,50 0 15,-49 0-15,74 25 16,99-25 0,-49 0-1,-50 0 1,25 0-1,24 25 1</inkml:trace>
  <inkml:trace contextRef="#ctx0" brushRef="#br0" timeOffset="35761.99">1240 13667 0,'0'0'0,"-25"0"0,25-24 15,25 24 48,0 0-48,0 0-15,0 0 16,74 0 0,-74 0-16,74 24 15,-74-24-15,198 0 16,25 0 0,149-24-1,-124-1 1,-25 25-1,-174 0-15,174 0 16,-198 25 0,198-25-16,50 24 15,-50 1 1,-199-25 0,224 0-1,-223 0-15,222 25 16,26-25-1,-50 0 1,25 0 0,-199 0-16,199 0 15,-198 0-15,173-25 16,-25 25 0,-173 0-16,123 0 15,-123 0-15,-1 0 0,100 0 16,-99 0-16,148 0 15,-148 0-15,124 0 16,-150 0-16,175 25 16,-26-25-1,-148 0-15,149 0 16,24 0 0</inkml:trace>
</inkml:ink>
</file>

<file path=ppt/ink/ink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1T19:29:03.049"/>
    </inkml:context>
    <inkml:brush xml:id="br0">
      <inkml:brushProperty name="width" value="0.05292" units="cm"/>
      <inkml:brushProperty name="height" value="0.05292" units="cm"/>
      <inkml:brushProperty name="color" value="#C00000"/>
    </inkml:brush>
  </inkml:definitions>
  <inkml:trace contextRef="#ctx0" brushRef="#br0">11410 1786 0,'0'-25'0,"-25"25"0,25 0 16,0-25-1,0 1 1,-24 24-1,-1-25 17,0 25-17,0 0 1,0 0 0,-24 0-1,-26 49 16,26-24-15,24 0-16,0 25 16,0-26-16,0 26 15,1-25-15,24 49 16,-25-49-16,25 25 16,0-26-16,0 26 15,0-25-15,25 0 16,24 24-1,-24-24 1,49 0 0,1 0-1,-50-25-15,49 0 16,-49 0-16,49-25 16,-24-25 15,0 1-16,-50-1 1,24-74 0,-48 0-1,-51 25 1,26 49 0,-51 1-16</inkml:trace>
  <inkml:trace contextRef="#ctx0" brushRef="#br0" timeOffset="1132.99">12055 1811 0,'0'0'0,"0"-25"0,0 0 32,-25 25-17,25-25 1,-25 1 0,1 24-1,-26 0 1,0 24-1,26-24-15,-26 25 16,50 0-16,-50 0 16,26 49-1,-1-74-15,25 75 16,-25-75 0,25 74-16,0-24 15,0-1 16,50 50-15,-26-49 0,26 0-1,24-1 1,1-49 0,-50 25-16,74-50 15,-74 25-15,24-25 16,26-24-1,-26-26 1,-24-24 0,-50-25-1,-24 50 1,-26-1 0,-74 26-1</inkml:trace>
  <inkml:trace contextRef="#ctx0" brushRef="#br0" timeOffset="2750">10542 1488 0,'0'0'0,"0"25"47,0 0-47,0 0 15,0 24 1,25 51-1,0 48 1,-1-24 0,1 50-1,0-50 1,-25 25 0,50-25-1</inkml:trace>
  <inkml:trace contextRef="#ctx0" brushRef="#br0" timeOffset="4382.99">10517 1414 0,'25'-25'62,"0"25"-46,0 0-16,-1 0 15,76 0 1,98 0 0,50 0-1,0-25 1,0 25-1,-74-25 1,-50 25 0,99 0-1,-74 0 1,-50 0 0,-74 0-16,74-24 15,-74 24 1,74-25-1,-49 25 1,24-25 0,-49 25-1,0-25 1,-25 50 15,0 0 16,0 0-31,0-1-16,0 1 15,0 50 1,0 49 15,25 0-31,-25-25 31,24 25-15,-24 0 0,0-50-1,25 1 1,-25 24 0,0-49-1,0-1 1,0 1-1,0-25 1,0-1 0,0 1-1,0 0 1,0 0 15,-25-25-15,1 25-1,-1-25 17,0 0-32,-25 0 15,1 0 1,24 0-16,-49 0 16,49 0-16,-74 0 15,-25 0 1,24 0-1,26 0 1,-50-25 0,25 25-1,-25 0 1,49 0 0,1-25-1,-1 25 1,-24 0 15,50 0-15,-26 0-1,26 0 1,-26 0 0,-49 25-1,50-25 1,24-25-1,-49 25 1,24 0 0,-24 25-1,25 0 1,-1-1 0,26 1-1</inkml:trace>
  <inkml:trace contextRef="#ctx0" brushRef="#br0" timeOffset="8698.99">11336 2580 0,'0'-25'32,"25"25"-32,-50 0 156,25 25-156,-25-1 16,0 1-16,-24 50 15,-26 49 1,-24-25-1,49-25 1,-24 1 0,49-26-1,-25 1 1,26 0 0,24-26-1,-25 1 1,0-25 15,25 25-15,-25 0-16</inkml:trace>
  <inkml:trace contextRef="#ctx0" brushRef="#br0" timeOffset="9632">9723 3448 0,'0'0'0,"0"25"78,0-1-63,0 1-15,0 0 0,0 25 16,0 74 0,0 25-1,25 49 1,0-24-1,0-75 1,0 0 0,-25-25-1,0-49 1,0 0 15,0 0-31</inkml:trace>
  <inkml:trace contextRef="#ctx0" brushRef="#br0" timeOffset="11031.99">9649 3448 0,'0'0'0,"0"-25"0,25 25 15,-50 0 17,25-25-17,25 25 17,0 0-17,24 0 1,75 25-1,75-25 1,-150 25-16,100-25 16,-99 0-16,148 0 15,-148 0-15,99-25 16,-100 25-16,75 0 16,75 0-1,-75-25 1,-50 25-1,50-25 17,-49 25-17,-26 0 1,26 0 0,-26 0-1,-24 25 1,0-25-1,-50 0 48,25 25-16,0 0-32,0 0-15,0 24 16,0 50 0,25 26-1,-25-26 1,0-74-16,25 99 16,-25-100-16,0 76 15,0-26 1,24-24-1,-24-1 1,0 1 0,0-1-1,0-24 1,25 0 0,-25 0-1,0 0 1,0-1-1,0 1 32,-25-25-15,1 0-17,-1 0 1,25 25-16,-75-25 15,-49 25 1,50 0 0,-50-25-1,0 0 1,25 0 0,-1 0-1,1 24 1,0-24-1,-25 0 17,25 0-17,49 0 1,25 0-16,-24 0 16,24 0-16,0 0 15,-49 0 1,-100 0-1</inkml:trace>
  <inkml:trace contextRef="#ctx0" brushRef="#br0" timeOffset="11982">10319 3845 0,'0'-25'16,"0"0"15,-25 25-15,25-25-1,-25 25-15,0 0 16,1 0-16,-26 0 15,0 25 17,-24 25-17,49-1 1,-49 51 0,49 24-1,50-50 1,24-24-1,1-1 1,74 1 0,-25-50-1,0 0 1,-24-25 0,-50 25-16,24-50 15,-24 26 1,-25-1-16,0-50 15,-50-24 17,1 25-17,-26-1 1,-49 51 0</inkml:trace>
  <inkml:trace contextRef="#ctx0" brushRef="#br0" timeOffset="12564.99">11038 3770 0,'0'-24'15,"-25"24"-15,0 0 31,25 24-15,-24-24-16,-1 0 16,-25 25-1,-24 50 1,24-26 0,1 26-1,49-1 1,24 0 15,26 1-15,49-26-1,50-49 1,-25-24 0,-49-26-1,-51-49 1,-73 0-1,-51-1 1,-24 51-16</inkml:trace>
  <inkml:trace contextRef="#ctx0" brushRef="#br0" timeOffset="14830.99">9798 4366 0,'-25'0'0,"25"24"94,0 1-94,0 0 15,25-25-15,-25 25 16,0 49 0,25-24-1,-25-1 1,24-49-1,1 0 48,0 0-47,0 0-1,0 0 1,-1 0-16,1 0 0,50 0 15,-1 0 17,50 0-17,-74 0 1,49-24 0,-49 24-1,-50-25-15,49 25 16,-24 0-1,0 0-15,0 0 16,-1 0 0,-24 25-1</inkml:trace>
  <inkml:trace contextRef="#ctx0" brushRef="#br0" timeOffset="18022.99">10418 4589 0</inkml:trace>
  <inkml:trace contextRef="#ctx0" brushRef="#br0" timeOffset="18679.99">10418 4614 0,'0'24'188,"-25"-24"-172,25 25-1,-25-25-15,25 25 0,-74 49 16,24 1-1,1-1 17,-1-24-17,1 24 1,-1 1 0,25-26-1,0-49-15,0 50 16,1-25-16,-1 0 15,0-1 1,-25 26 0,26-25-1,-1 0 1,0-25 0,25 24-16,-25-24 31</inkml:trace>
  <inkml:trace contextRef="#ctx0" brushRef="#br0" timeOffset="19431">8954 5507 0,'0'0'0,"0"24"16,0 1 31,0 0-32,0 0 1,0 0-16,25 24 16,-25 100-1,25-50 1,-25-74-16,0 74 16,0-74-16,0 74 15,0-24 1,0-1-1,0-24 1</inkml:trace>
  <inkml:trace contextRef="#ctx0" brushRef="#br0" timeOffset="20630">8979 5531 0,'0'-24'0,"25"24"63,-25-25-47,25 25-16,0 0 15,49 0 1,50-25-1,75 0 1,-26 25 0,100-25-1,-74 25 1,-51 0 0,-48 0-1,-26 0 1,-49 0-1,0 0 1,-1 0 15,1 0-15,0 0 0,-50 0 30,25 25-14,0 0-17,0 0 1,0 0-16,0 24 16,0 75-1,25-25 1,0 1-1,0-1 1,24 0 15,-49-24-15,0 24 0,25-74-1,-25-1 1,0 1 31,-25-25-47,0 0 31,1 0-15,24 25-16,-50-25 15,-24 25 1,-1-25-1,-49 25 17,0-25-17,-25 24 1,0-24 0,50 0-1,-25 0 1,50 0-1,-1 0 1,51 25-16,-51-25 16,50 25-16,-49-25 15,-25 25 1,49-25 0,1 0-1</inkml:trace>
  <inkml:trace contextRef="#ctx0" brushRef="#br0" timeOffset="21396.99">9376 5779 0,'0'0'0,"0"-24"47,0-1 0,-25 25-47,25-25 15,-24 25-15,-1 0 16,0 25 0,0 0-1,-24 24 1,24 51-1,25-1 1,0 0 15,25-74-31,24 49 16,-24-49-16,25 0 16,24 0-1,0-25 1,-24-50-1,-50 25-15,25-24 16,-25 24-16,0-25 31,-25-99-15,0 75-16,-49-1 16,24 51-1,1 48 1</inkml:trace>
  <inkml:trace contextRef="#ctx0" brushRef="#br0" timeOffset="21935.99">10021 5680 0,'0'0'0,"-25"0"0,25-25 0,-25 25 46,1 0-14,24 25-17,-25-25 1,-50 99 0,26-49-1,24 49 1,75 25-1,-1-49 1,50-50 0,75-25-1,-25-75 1,-99-24 0,-50 74-16,-25-49 15,0 74 1,-49-50-16,49 50 15,-50-50 1,51 50-16,-101 0 0</inkml:trace>
  <inkml:trace contextRef="#ctx0" brushRef="#br0" timeOffset="22663.99">10815 4638 0,'0'0'15,"0"25"17,0 0-17,25 0 1,49 49-1,0 1 1,26-1 0,24 25-1,-50-49 1,-49-25-16,25 24 16,-26-24-1,1 0-15,-25 0 16,25 24-1</inkml:trace>
  <inkml:trace contextRef="#ctx0" brushRef="#br0" timeOffset="23330.99">11460 5358 0,'0'-25'15,"-25"25"1,25 25-1,0 0 17,25-1-32,-25 1 15,0 25 1,25 74 0,-1 25-1,1-25 1,-25-25-1,25 0 1,-25-49 0,50-25-16</inkml:trace>
  <inkml:trace contextRef="#ctx0" brushRef="#br0" timeOffset="24497">11509 5234 0,'0'0'0,"25"0"78,0 0-62,0 0-1,0 0-15,-1 0 0,1 0 0,149-25 16,-1 25 15,100-25-15,-74 25 0,24 0-1,-99 0 1,-99 0-16,74-25 15,-74 25-15,49 0 16,-49 0-16,25 0 16,-26 0-16,1 0 0,0 0 15,25 0 1,-75 0 15,25 25 16,0 0-16,0 0-31,0 0 16,-25 24 0,25 75-1,25-25 1,-25 25-1,25-24 1,-25-26 0,0-24-1,25-1 1,-25-24 0,0 50-1,0-51 1,0 26-1,0-25 1,0 0 0,0-1 31,-25-24-32,25-24 1,-50 24-1,0 0 1,-24 0 0,0 0-1,-125 0 1,50 0 0,-74 0-1,50 0 1,24-25-1,-25 25 1,75 0 15,74 0-15,-25 0 0,26 0-16</inkml:trace>
  <inkml:trace contextRef="#ctx0" brushRef="#br0" timeOffset="25046.99">12254 5432 0,'0'25'78,"0"0"-78,0 0 16,24 24-1,-24 26 1,25 24 0,0-25-1,-25-24 1,25-25-1,-25 0-15</inkml:trace>
  <inkml:trace contextRef="#ctx0" brushRef="#br0" timeOffset="25763.99">12303 5457 0,'0'-25'15,"25"25"48,0 0-48,0 0 1,-25-25-16,24 25 0,26 0 16,74 0-1,-99 0-15,49 25 16,-49-25 0,0 25-16,-25 0 15,-25 24 1,-25 26-1,1-26 1,49-24 0,-25 0-16,0-25 15,25 25 1,0-50 0,25 25-1,0 0 16,0-25-15,24 25 0,1 0-1,-1 0 1,-24 25 0,-25 0-1,25 0 1,-25-1-1,-25 26 1,0 0 0,-49-1 15,0 1-15,49-50-16,-50 25 15,51 0-15,-100-50 0</inkml:trace>
  <inkml:trace contextRef="#ctx0" brushRef="#br0" timeOffset="28095.99">14660 1984 0,'-25'0'0,"25"-24"31,25 24 32,-1 0-63,1 0 15,0 0-15,49 0 16,174 0-16,75 24 16,-1 1 15,-49 0-15,74-25-1,-98-25 1,-51 25-1,-24 0 1,-75 0 0,-50 0-1,-24 25-15</inkml:trace>
  <inkml:trace contextRef="#ctx0" brushRef="#br0" timeOffset="28479.99">17983 1662 0,'0'-25'0,"0"50"0,0-25 63,0 25-48,25 0-15,-25-1 16,0 51-16,25 49 16,0 0 15,-25-99-31,99 173 0</inkml:trace>
  <inkml:trace contextRef="#ctx0" brushRef="#br0" timeOffset="29145.99">14833 3597 0,'0'0'0,"25"0"63,0 0-63,0 0 15,74 0 1,99-25-1,150 0 1,-274 25-16,224-25 16,-224 25-16,224-25 15,-25 25 1,-75-24 0,0-1-1,1 25 1</inkml:trace>
  <inkml:trace contextRef="#ctx0" brushRef="#br0" timeOffset="29714.99">18182 3150 0,'0'0'0,"0"-25"16,-25 25 0,25-24-1,25 24 1,-25-25 0,25 25-1,49 0 1,25 25-1,-24 24 1,-51 100 0,-73-25-1,-75 50 1,49-100 0,51-24-1,24-25 1,24-25-1,26 0 1,49 0 15,100 24-31</inkml:trace>
  <inkml:trace contextRef="#ctx0" brushRef="#br0" timeOffset="30445.99">15280 5606 0,'0'0'16,"24"0"15,-24-25-31,25 25 16,25-25-1,99 0 1,0 25 0,99 25-1,24-25 1,101 0 0,-101 0-1,-24-25 1,-99 50-1,-50-25 1,150 25 0</inkml:trace>
  <inkml:trace contextRef="#ctx0" brushRef="#br0" timeOffset="31178.99">18083 5060 0,'0'-25'0,"-25"1"16,25-1 15,0 0-15,25 0-1,74 0 1,-25 25 0,25 50-1,-24 24 1,-50-49-16,-1 74 15,-24-74-15,-49 50 16,-26-26 0,-24 1 15,74-50-15,50 0 15,0 25-16,25-25 1,24 24 0,-24 1-1,-1 25 1,-49-1 0,-49 26-1,-26-1 1,-49 1-1,-49-1 1</inkml:trace>
  <inkml:trace contextRef="#ctx0" brushRef="#br0" timeOffset="41493.99">9500 6449 0,'0'-25'78,"0"50"31,-25-25-93,25 25-16,-24-25 0,24 25 16,-75 49-1,26 1 1,-51 24 0,1 0-1,25 0 1,24-49 15,-24 24-15,49-24-16,0-25 15,0 0 17,0-1-32</inkml:trace>
  <inkml:trace contextRef="#ctx0" brushRef="#br0" timeOffset="42277">7937 7094 0,'-24'0'0,"24"25"78,0 0-63,-25-25-15,25 49 0,0 100 16,0 25 0,0-125-16,0 125 15,0-124 1,25 98 0,-25-23-1,24-1 1,-24-25-16</inkml:trace>
  <inkml:trace contextRef="#ctx0" brushRef="#br0" timeOffset="43361">7888 7069 0,'25'0'15,"-50"0"-15,74 0 78,-24 0-78,0 0 16,0 0-16,0 0 16,24 0-16,75 25 15,75 0 1,-1-25-1,75 0 1,-50-25 0,-173 25-16,99-25 15,-124 1 1,49 24 0,-24-25-1,-26 25 1,-24 25 15,0-1 0,0 1-15,0 0 0,0 0-16,0 24 15,0 51 1,0-26 15,25 100-15,-25-100-16,25 50 15,0-25 1,0-24 15,-25-1-15,0-24-1,0-25 1,0-1 0,0 1-1,-25-25 32,25 25-31,-25-25-16,0 0 15,-49 25 1,24-25 0,25 0-1,-24 0 1,24 0-16,-124 0 16,-25 0-1,50 0 1,-74 0-1,24 0 1,50 0 0,100 25-16,-26-25 15,25 0-15,-49 0 16,-1 0 0</inkml:trace>
  <inkml:trace contextRef="#ctx0" brushRef="#br0" timeOffset="44127.99">8409 7516 0,'0'-25'0,"-25"0"31,25 0 1,-25 25-32,0-24 15,1 24 1,-1 24 0,-25 1-1,1 25 1,-1 49-1,50-25 1,0 1 0,50 24-1,-1-49 1,50-1 15,25-49-15,-24-49-1,-51-1 1,-49-74 0,-25 25-1,-24-25 1,-1 74 0,-74 50-1</inkml:trace>
  <inkml:trace contextRef="#ctx0" brushRef="#br0" timeOffset="44594">8880 7392 0,'0'0'0,"-25"0"16,0 25 15,1-25-31,-1 24 16,0 26-1,0 24 1,25-49-16,0 99 16,25-99-1,0 0-15,74 49 16,25-74 15,25-25-15,-99-49-1,-75-50 1,-50 25 0,-74 24-1,-24 75-15</inkml:trace>
  <inkml:trace contextRef="#ctx0" brushRef="#br0" timeOffset="45560.99">9947 6424 0,'24'25'94,"-24"0"-79,25-25-15,-25 25 0,25 24 16,25 26 0,24 24-1,1-25 1,-1 1-1,0-1 1,-24 1 0,0-26-1,-26 1 1,1-25 15,0 0-15,25 49-1,-26-49 1,1 24-16</inkml:trace>
  <inkml:trace contextRef="#ctx0" brushRef="#br0" timeOffset="49231">10368 7144 0,'0'-25'16,"-24"25"93,24 25-109,0 0 16,0-1-16,0 76 16,0 98-1,0-49 1,0 49-1,24-99 1,-24 26 0,0-101 15,25 26-31</inkml:trace>
  <inkml:trace contextRef="#ctx0" brushRef="#br0" timeOffset="50392.99">10368 7119 0,'0'-25'62,"25"25"-46,0-25-1,0 25 1,0 0-16,-1 0 0,76-24 16,-51 24-1,1 0-15,99 24 16,-125-24-16,150 0 15,0 25 1,-1-25 0,-24-25-1,-74 25 1,-1-24 0,-49-1-1,0 25 1,-25 25 93,-25-1-78,25 1-31,0 0 16,0 0-16,0 49 16,0-24-16,0 74 15,0-99-15,0 123 16,25-24 0,-25-24 15,0-1-16,24-25 1,-24-24 0,0-25-1,25 0 1,-25-1 15,0 1-15,-25-25-1,1 0 32,-1 0-31,0 0-16,0 0 16,-24 0-16,24 0 15,-25 0 1,-99 0-1,25 25 1,75-25-16,-100 0 16,99 0-16,-49 25 15,49-25-15,-74 0 16,100 0-16,-51-25 16,26 25-1,-26 25 1</inkml:trace>
  <inkml:trace contextRef="#ctx0" brushRef="#br0" timeOffset="50910.99">10840 7466 0,'0'0'0,"0"25"94,0 0-94,0 0 0,24 24 15,-24 50 1,25 25 0,-25-24-1,25-51 1,0 1-16</inkml:trace>
  <inkml:trace contextRef="#ctx0" brushRef="#br0" timeOffset="51475.99">10889 7441 0,'0'0'0,"0"-24"0,0-1 15,25 25 1,-25-25 0,74-25-1,-24 26 1,-25 24-16,24 24 15,-24-24-15,0 50 16,0-25-16,0 74 16,-25-74-16,0 49 15,-50 25 1,0-49 0,26-25 15,48-25-16,1 0 1,0 0 0,0-25-1,49 50 1,1 0 0,-50-1-1,-25 26 1,-25 0-1,-50 24 1,-74-24 0,50-50-1,-50-25-15</inkml:trace>
  <inkml:trace contextRef="#ctx0" brushRef="#br0" timeOffset="52627.99">12601 6176 0,'0'25'94,"25"-25"-94,-25 25 16,24 25-16,1-26 15,25 51 1,24 74 0,-24-75-1,-1 25 1,-24-74 0,-25 25-1</inkml:trace>
  <inkml:trace contextRef="#ctx0" brushRef="#br0" timeOffset="53241.99">12923 6846 0,'-25'0'31,"50"25"16,-25 0-16,0 24-31,0-24 0,0 99 16,25 0-1,0 50 1,0-25 0,-1-75-1,-24-24 1,0-26 0</inkml:trace>
  <inkml:trace contextRef="#ctx0" brushRef="#br0" timeOffset="54611.99">12923 6796 0,'0'-24'31,"25"24"16,0 0-31,24-25-16,-24 25 15,25 0-15,-1 0 0,51 0 16,-51 0-16,100 0 15,25 0 1,-125 0-16,150 0 16,-174 0-16,123 0 15,-98 0 1,124 0-16,-150 0 16,76 0-16,-51 0 31,-24 0-16,-25 25 95,0-1-63,0 1-47,0 0 15,0 0-15,0 0 0,0 49 16,25 50 0,-25 25 15,25 0-16,0-25 1,-25-25 0,0-74-16,24 24 15,-24-24-15,25 25 16,-25-1 0,0-24-16,0 0 15,0 0 1,0 0-16,25-25 15,-25 24-15,0 1 32,-25-25 15,0 0-1,1 0-30,-1 0-16,0 0 16,-99 25-1,-25-25 1,75 0 0,-75 0-1,50 0 1,-1 0-1,76 0-15,-51 0 16,50 0-16,-49 0 16,49 0-16,-24 0 15,24 0 1,0-25-16,-49 50 16,24-25 15,25 0-16,-24 0 1,-1 25 0,25-25-1,0 0-15,0-25 16,1 25-16,-26-25 0</inkml:trace>
  <inkml:trace contextRef="#ctx0" brushRef="#br0" timeOffset="55342.99">13568 7094 0,'0'25'63,"0"0"-63,0 0 15,0-1-15,0 1 16,25 124-1,-25-25 1,25-25 0,-25-49-16,0 24 15,0-49-15,25 0 0</inkml:trace>
  <inkml:trace contextRef="#ctx0" brushRef="#br0" timeOffset="55875.99">13593 7069 0,'0'0'15,"0"-24"-15,0-1 31,25 0-15,24 0 0,26 0-1,-1 50 1,-24 25 0,-25 74-1,-50-25 1,0-25-1,-25-24 1,75-50 15,-25-25-31,25 25 16,25 0 0,-1 25 15,-24-25-31,25 50 15,-26-26-15,1 51 16,-50-1 0,1 1-1,-51-26 1,26 1 0,24-50-16,-124 0 0</inkml:trace>
  <inkml:trace contextRef="#ctx0" brushRef="#br0" timeOffset="58610.99">15007 7342 0,'0'0'0,"0"-25"0,0 50 47,25-25-31,-1 0-1,1 0 1,0 0-16,74 0 16,75-25-1,74 25 1,-50 0-1,26 0 1,-150 0-16,149 0 16,-173 0-16,173 0 15,-24-24 1,-150 24-16,100-25 16,-99 25-1,74 0 1,-100 0-16,51 0 15,-50 0-15,24 0 16,-24 0 0,-50 0 15</inkml:trace>
  <inkml:trace contextRef="#ctx0" brushRef="#br0" timeOffset="59212.99">18306 6648 0,'0'-25'31,"0"50"48,0-1-79,0 26 0,25 99 15,-1 25 1,1-26-1,0 1 1,-25-74 0,0-26-1</inkml:trace>
  <inkml:trace contextRef="#ctx0" brushRef="#br0" timeOffset="59758">18182 6573 0,'0'0'0,"-25"25"78,25 0-78,-25 0 16,25-1-16,-25 1 0,1 50 31,-1-51-31,-25 51 15,50-50-15,-49 49 16,24 1 0,0-26-1,50-49 63,0 0-62,-1 0-16,1 0 16,0 0-16,25-25 0,49 25 15,99 0 1,26 0 0,-76 25-1</inkml:trace>
  <inkml:trace contextRef="#ctx0" brushRef="#br0" timeOffset="66840.98">8359 8086 0,'0'25'62,"-25"-25"-46,25 25-1,-49 25 1,-26 24 0,-24 25-1,0 0 1,24-24 0,1 24-1,49-49 16,0-26-15,25 1 15,-24-25-31</inkml:trace>
  <inkml:trace contextRef="#ctx0" brushRef="#br0" timeOffset="67491">6747 8880 0,'0'0'0,"-25"0"16,25 25 15,0 0 0,0-1-31,0 51 16,0-50-16,0 74 15,0-49-15,0-1 0,25 26 16,-25 98 0,25-49-1,-25 0 1,24-74-16</inkml:trace>
  <inkml:trace contextRef="#ctx0" brushRef="#br0" timeOffset="68490.98">6747 8756 0,'0'0'16,"0"-25"15,25 25-31,-1 0 16,26-25 15,25 25-15,73 0-1,125 25 1,-74 0 0,73 0-1,-98 0 1,25-1-1,-150-24 1,1 0 0,-25-24-1,-25 48 17,-25-24-1,25 25 0,0 0-15,0 0-1,0 24 1,0 26 0,25 49-1,-1-25 1,1 25-1,0-49 1,0 24 0,-25-50-1,0-24 1,0 0-16,0 0 16,0 0-16,0-1 15,0 1 16,-25-25-15,0 0 0,-24 25-1,-1-25 1,-49 25 0,-25 0-1,-50-1 1,25-24-1,25 25 1,-49-25 0,24 0-1,74-25 1,51 25-16,-100-24 16</inkml:trace>
  <inkml:trace contextRef="#ctx0" brushRef="#br0" timeOffset="69140.98">7268 9203 0,'0'-25'16,"-25"0"15,0 25-15,25-25-16,-49 25 16,24-25-1,-25 50 1,25 0-1,-24 49 1,24 26 0,25-1-1,25-25 1,0-49-16,24 25 16,-24-50-1,49 0 1,-49 0-16,99 0 15,-99-25-15,99-25 16,-50 1 0,-74-26-1,-74-24 1,0 49 0,-50 26-1,49 24 1</inkml:trace>
  <inkml:trace contextRef="#ctx0" brushRef="#br0" timeOffset="69591">7888 9153 0,'0'0'0,"-25"0"16,0 0 0,0 0-1,1 25 1,-26 24-1,25-24-15,0 25 16,25-25-16,0 24 16,25 26-1,25-1 1,-25-74-16,74 25 16,-74-25-1,-1 0-15,26-25 16,25-25-1,-51-49-15,-73 0 32,-51 25-17,76 74-15,-125-25 0</inkml:trace>
  <inkml:trace contextRef="#ctx0" brushRef="#br0" timeOffset="71312">8979 8285 0,'0'0'0,"0"-25"31,0 0 0,25 50 16,-25 0-31,25 0-1,-25-1-15,0 1 16,99 99-16,-49-25 16,49 75-1,-49-100 16,-1 1-15,1-26 0</inkml:trace>
  <inkml:trace contextRef="#ctx0" brushRef="#br0" timeOffset="71839.98">9079 8806 0,'0'0'0,"0"-25"0,0 50 62,0-1-46,0 1 0,24 99-16,1 25 15,0 0 1,0-25 15,-25 0-15,25-99-16,-25 49 15,24 25-15</inkml:trace>
  <inkml:trace contextRef="#ctx0" brushRef="#br0" timeOffset="72757">9103 8682 0,'25'0'47,"0"0"-32,0 0 1,0 0-16,74-25 15,-74 25-15,148-25 16,-148 25-16,149 0 16,-125 0-16,174 0 15,-173 0-15,149 0 16,-75 0 0,-25 25-1,-74-25 1,-50 0-1,25 25 32,-25-25-15,25 49-17,0 50 1,0-24-1,25 24 1,0 50 0,-1-25-1,26-25 1,-25 0 0,-25-49 15,0 0-16,0-26-15,0 1 0,0 0 16,25 0 0,-50 0-1,25-1 1,-25-24 0,0 0-1,-24 0 1,-26 25-1,-98 0 1,24-25 0,-25 0-1,-49 0 1,24-50 0,1-49-1</inkml:trace>
  <inkml:trace contextRef="#ctx0" brushRef="#br0" timeOffset="73173.98">9575 8905 0,'0'25'47,"0"-1"-32,0 1 1,0 0-16,0 0 16,24 99-1,1-50 1,25 50-1,-25-49 1,24-1-16</inkml:trace>
  <inkml:trace contextRef="#ctx0" brushRef="#br0" timeOffset="73689.98">9674 8979 0,'-25'0'16,"25"-25"-16,25 25 15,-25-24 1,25 24 0,49-50-1,25 25 1,0 50-1,-24 0 1,-50 74 0,-25-74-16,-25 49 15,0-49-15,0 0 16,0 25 0,1-50 15,48 0-16,1 0-15,0 0 16,0 0 0,0 24-16,24-24 15,-49 25-15,75 0 16,-75 0-16,25 0 16,-25 24-1,0-24-15,-50 25 16,25-50-16,-24 49 15,-100-24 1,-50-50 0</inkml:trace>
  <inkml:trace contextRef="#ctx0" brushRef="#br0" timeOffset="78125">11336 8111 0,'0'-25'0,"0"1"16,-25 24 0,25-25 15,0 50 16,25-1-32,-25 1-15,0 0 16,49 99 0,26 25-1,-50-50 1,-1-25 0,1 1-16</inkml:trace>
  <inkml:trace contextRef="#ctx0" brushRef="#br0" timeOffset="78623.98">11683 8781 0,'0'-25'15,"0"50"1,0-50 15,0 50-15,0 0-16,0 74 15,0 25 17,25-25-17,-25 25 1,0-74 0,25 24-16</inkml:trace>
  <inkml:trace contextRef="#ctx0" brushRef="#br0" timeOffset="79355.98">11683 8781 0,'0'-25'0,"0"0"47,25 25-31,0-25 0,-1 25-1,1 0-15,50 0 31,49 50-31,-50 24 32,-49 1-17,-100 49 1,-24-25 0,25-49-1,24-25 1,75-25-1,0 0 1,49-25 0,-24 25-1,24 0 1,-24 0 0,-25 25-16,-1-1 15,-24 1 1,0 0-16,-24 49 15,-26-24 17,-24 49-17,-1-74 1,-123 0-16</inkml:trace>
  <inkml:trace contextRef="#ctx0" brushRef="#br0" timeOffset="79888.98">11088 8706 0,'0'0'0,"0"-24"15,24 24 17,-24 24-17,0 1 1,0 0-1,25 49-15,-25 50 32,25 25-17,-25-99-15,50 148 16,-50-173-16,25 99 16,-1 50-1,1-25 1</inkml:trace>
  <inkml:trace contextRef="#ctx0" brushRef="#br0" timeOffset="80923">11137 8582 0,'0'-24'0,"-25"24"0,25-25 31,25 25-15,-25-25-1,25 25-15,74-25 16,25 0-1,-74 25-15,124 0 32,-125 0-32,50 0 15,-49 0-15,223 25 16,-224-25-16,125 0 16,-50 25-1,-25-25 1,-74 0-1,-50 0 17,25 25-17,0 0 32,0-1-31,0 1-1,0 25-15,0 74 32,25 0-17,-25 25 1,25-25 0,0 0-1,0 0 1,-25 0-1,24-50 1,-24-24 0,0-1-1,0 1 1,0-25 0,-24-25-1,-1 0 16,25 25-15,-75-25 0,26 24-1,24-24-15,-74 0 16,74 0-16,-149 0 16,-74-24-1,75 24 1,123-25-16,-99 25 15,124 0-15,-99 0 16</inkml:trace>
  <inkml:trace contextRef="#ctx0" brushRef="#br0" timeOffset="84171.99">14238 7962 0,'-25'0'62,"0"25"-31,0 0-15,1 0-16,-1 0 0,-74 99 31,74-100-31,-25 76 16,25-76-16,1 26 16,-1 24-1,-25 26 1,25-26-1,25-49-15</inkml:trace>
  <inkml:trace contextRef="#ctx0" brushRef="#br0" timeOffset="84872">13395 8483 0,'0'0'16,"0"25"46,0 0-46,0 0-16,0-1 0,0 51 16,0 74-1,24-125-15,-24 150 16,0-149-1,25 124-15,0-25 32,0 25-17,0-1 1,-25-73 0,0-50-16,0 49 15</inkml:trace>
  <inkml:trace contextRef="#ctx0" brushRef="#br0" timeOffset="86223.99">13494 8508 0,'0'0'0,"0"-25"31,25 25 0,-25-25-15,24 25-16,51 0 15,49 0 1,25 0 15,-125 0-31,274 0 16,-248 0-16,148 0 16,-148 0-16,148 0 15,-173 0-15,99 0 16,-50-24-1,-49 24 1,-25 24 31,-25-24-16,25 25 110,0 0-126,0 0-15,25-25 0,-25 49 16,0 100 0,25-25-1,0 100 1,-25-125 0,0-74-16,25 123 15,-1-123-15,-24 74 16,25-24-1,-25-1 1,25-24 15,-25-25-15,0-1 0,0 1-1,-25-25 16,0 0 1,1 0-17,-1 0-15,0 0 16,-49 0 0,-1-25-1,-98 25 1,-1-24-1,25 24 1,124 0 0,-99 0-1,99 0-15,-74 24 16,0 1 0,25-25-1,-50 25 1,0-25-1,49 0 1,1-25 0,49 25-1,0 0 1</inkml:trace>
  <inkml:trace contextRef="#ctx0" brushRef="#br0" timeOffset="87173.99">13990 8731 0,'0'25'62,"0"0"-46,0 0-16,25-1 15,-25 1-15,0 0 16,0 25 0,24-1-1,-24 1 1,25-25-1,-25 0 1,0-1 0,25 1-1,-25 0 1,0 0 46,0 0 17,0-1-64,0 1 1,0 0-1,0 25 1</inkml:trace>
  <inkml:trace contextRef="#ctx0" brushRef="#br0" timeOffset="88272">13891 8781 0,'0'0'0,"0"-25"47,0 0-31,-25 25-1,0-25 1,0 25-16,0 0 16,1 0-16,-1 0 15,-50 50 1,26 24 0,-1 26-1,25-26 1,25 75-1,0-75 1,25 1 15,25-1-15,49-24 0,-49-50-1,74 0 1,0-50-1,-75-24 1,-24-25 0,-50-1-1,-49 1 1,24 0 0,-24 49-1,49 1 1</inkml:trace>
  <inkml:trace contextRef="#ctx0" brushRef="#br0" timeOffset="88923.99">14560 8756 0,'0'0'0,"0"-25"0,0 0 31,-24 25-15,24-24 0,-25 24-1,-25 0 1,1 0-1,-1 49 1,0 26 0,1 49-1,49-75 1,24 75 0,26-24-1,25-26 1,-51-74-16,76 50 15,-76-50 1,51 24 0,49-48-1,-99-1-15,-1 0 16,1 0-16,-25-49 16,-25-50-1,-49 0 1,0 49-1,-75-24 1</inkml:trace>
  <inkml:trace contextRef="#ctx0" brushRef="#br0" timeOffset="91436.99">14511 7863 0,'0'-25'0,"-25"25"32,25 25 30,25-25-46,-25 25-1,25-25-15,-1 25 0,26-1 32,0 1-32,-26 0 0,100 25 15,-99-25-15,0-25 16,74 49-16,50 26 15,25-26 17,-50 1-17,99-1 1,-149-24 0,-74 0-16,25-25 15,0 0-15,-25 25 16,-25-25-1,50 25 1</inkml:trace>
  <inkml:trace contextRef="#ctx0" brushRef="#br0" timeOffset="92253.99">16049 8508 0,'24'25'63,"-24"0"-48,0-1 1,0 1-16,25 0 15,-25 0-15,25 74 16,0 75 0,-25-75-1,25 25 1,24-25 0,1-49-1</inkml:trace>
  <inkml:trace contextRef="#ctx0" brushRef="#br0" timeOffset="93020.99">16148 8558 0,'0'0'0,"0"-25"0,0 0 31,0 0-15,25 0 0,-1 1-1,1 24 1,50-25-1,-51 25-15,101 0 16,-101 25-16,51-1 16,-50 1-16,49 25 15,-74-25-15,50 74 16,-100 0 0,0-25-1,26-74-15,-51 50 16,50-50-16,1 25 15,48-25 17,-24-25-32,25 25 15,50 0 17,-1 25-17,25 24 1,-49-24-1,-25 50 1,-25 24 0,-50-49-1,0-1 1,-74-24 0,25-25-1,-124-50 1</inkml:trace>
  <inkml:trace contextRef="#ctx0" brushRef="#br0" timeOffset="93686.99">15726 8384 0,'0'0'0,"25"0"16,-50 0 31,25 25-32,0 0-15,25 74 16,-25 25 0,25 49-1,0 26 17,24-75-17,-24 25 1,-25-124-16,25 99 15,-25-100-15,0 76 16,25-26-16</inkml:trace>
  <inkml:trace contextRef="#ctx0" brushRef="#br0" timeOffset="94770">15776 8235 0,'0'0'15,"25"-25"48,-1 25-48,1 0 1,0 0-16,0 0 0,99 0 16,49 0-1,51 25 17,49-25-17,-25 0 1,-124 0-1,-75 0 1,-24 0 0,-25-25-1,0 50 32,0 0 0,0 0-31,0 0-16,0-1 15,0 51-15,0 49 32,0 49-17,25-24 1,-25-99-16,25 49 15,-25-74-15,24 99 16,1 0 0,-25-50-1,25 1 1,-25-26 0,25 1-1,-25-25 1,0 0-1,-25-25 64,25 24-64,-25-24-15,0 0 16,-74 0-1,-25 0 1,-74-24 0,24 24-1,-24 0 1,-1 0 0,75 0-1,25-25-15</inkml:trace>
  <inkml:trace contextRef="#ctx0" brushRef="#br0" timeOffset="95554">17562 8954 0,'25'0'16,"-1"0"15,1 0-31,0 0 16,49-24-1,75 24 1,25 0 0,99-25-1,-50 0 1,-173 25-16,123 0 16,-148 0-16,25 25 15,-75-25 16,0 25-31</inkml:trace>
  <inkml:trace contextRef="#ctx0" brushRef="#br0" timeOffset="96269.99">19298 8334 0,'0'0'0,"0"25"47,0 0-32,0 25 1,0-26-16,-25 1 15,25 0-15,0 25 16,0 98 0,0-123-16,0 25 15,25-50 1,-25-25 15,25 25-31,0-25 16,49 0-1,-24 1 1,49 48 0,-25 1-1,-49 0 1,25 25 0,-25-50-16,-25 24 0,49 26 15,-24-25-15,25 49 16,-50 26-1,0-26 1,-25-24 0,-25-1-1,-24-24 1,49-25-16,-74 25 16,74-25-16,-99 0 15,0-50-15</inkml:trace>
  <inkml:trace contextRef="#ctx0" brushRef="#br0" timeOffset="96569.99">19248 8384 0,'25'0'16,"-25"-25"-16,25 25 31,0 0-31,24-25 16,100 25-1,25-24 1,49 48 0</inkml:trace>
  <inkml:trace contextRef="#ctx0" brushRef="#br0" timeOffset="111685.99">12477 11112 0,'25'0'31,"-25"-24"-15,24 24-1,-24-25-15,25 0 0,0 0 32,74-49-17,-74 49-15,49-25 16,-49 50-16,50-49 15,-1 24 1,-49 50 0</inkml:trace>
  <inkml:trace contextRef="#ctx0" brushRef="#br0" timeOffset="112151">12427 12204 0,'25'-25'0,"-25"0"32,25 25-32,0-25 15,49-24 17,0 24-17,75-25 1,25 50-16</inkml:trace>
  <inkml:trace contextRef="#ctx0" brushRef="#br0" timeOffset="112503.99">12477 13122 0,'0'0'0,"0"-25"0,0 0 31,25 0-15,24 0-1,50 1 1,25-26 0,149 0-1</inkml:trace>
  <inkml:trace contextRef="#ctx0" brushRef="#br0" timeOffset="112867.99">13767 13940 0,'0'0'0,"24"-25"16,-24 1-1,0-1 1,25 25-16,25-50 16,49-24-1,0 49 1,149-25 0</inkml:trace>
  <inkml:trace contextRef="#ctx0" brushRef="#br0" timeOffset="113285">15180 14883 0,'-24'0'0,"48"0"0,-48-25 31,48 0-15,26 0-1,24 1 1,51-51 0,-1 26-1,-75 49-15,75-25 16,0 25-16</inkml:trace>
  <inkml:trace contextRef="#ctx0" brushRef="#br0" timeOffset="120003.99">16049 10815 0,'-25'0'16,"25"25"15,25-25 0,-25 24-31,0 1 16,0 0-1,24-25-15,-24 74 16,25-24 0,0 24-1,0 1 1,0-75 15,-1 0-15,-24-25-1,50-25 1,49-24 0,50 0-1,-50 24 1,1 0 0,-76 50-16,51 25 0</inkml:trace>
  <inkml:trace contextRef="#ctx0" brushRef="#br0" timeOffset="121582.99">15999 11857 0,'25'0'16,"-50"0"-16,50 0 0,-25 24 47,25 1-47,-25 50 31,0-26-16,24 1 1,-24-25 0,25-1-1,0-24 1,0-24 0,49-1-1,1 0 1,-1 0-1,1 25 1,-26 0 0,1 0-1</inkml:trace>
  <inkml:trace contextRef="#ctx0" brushRef="#br0" timeOffset="122083">15850 13122 0,'0'0'0,"0"-25"16,25 25-16,0-25 15,24 0 1,26 0-1,-50 1-15,74-1 16,-74 0-16,24 25 16,50 0-16</inkml:trace>
  <inkml:trace contextRef="#ctx0" brushRef="#br0" timeOffset="122466.99">16049 14238 0,'0'-25'15,"24"0"1,-24 0-1,25 1-15,0-1 16,0 0-16,0 25 0,24-50 16,50 1-1,1 24-15</inkml:trace>
  <inkml:trace contextRef="#ctx0" brushRef="#br0" timeOffset="122832.99">16148 15131 0,'0'-25'0,"25"25"16,-25-25-1,0 0 1,24 25-16,1-49 15,50-1 1,24-24 0,-74 74-16,99-75 15</inkml:trace>
  <inkml:trace contextRef="#ctx0" brushRef="#br0" timeOffset="123265.99">16073 15974 0,'25'0'16,"-25"-25"0,0 1-1,25 24-15,0-50 16,24 0 0,26 1-1,-1 24 1</inkml:trace>
  <inkml:trace contextRef="#ctx0" brushRef="#br0" timeOffset="129216.99">13419 1414 0,'0'0'0,"0"-25"15,0 0 16,-24 25-15,24-25 0,24 25 31,-24-24-47,25 24 0,99 0 15,0-25 16,-49 25-15,98 49 0,-148 1-1,-25 0 1,-25 24 0,25-49-16,-25 24 15,25-24-15,0 0 16,-24 99-1,24-25 1,0 25 0,0 0-1,0 0 1,0 25 0,0 99-1,0-124 1,0 25 15,0-25-15,0 25-1,0-25 1,0-25 0,24 0-1,-24-74-15,0 74 16,0-49-16,-24 25 15,24-51-15,0 51 16,24-50-16,-24 24 16,0 50-1,0-24 1,0-26 0,0 1-1,0 0 1,25 24 15,-25 0-15,0-24-1,0 0 1,0-26 0,-25 1-1,25 0 1,-24-25-1,24 25 1,-50 0 0,0-25-1,-24 24 1,-50-24 0,25 0-1,74 0-15,-74 0 16,74 0-1,-49 0 1,-51 0 0,26 0-1,-50-24-15</inkml:trace>
  <inkml:trace contextRef="#ctx0" brushRef="#br0" timeOffset="130982.99">18256 10592 0,'0'0'0,"-25"-25"16,1 0-16,-1 25 31,0-25-15,0 0-16,-49 1 16,49 24-16,-25 24 15,-49 51 1,25 24-1,24 25 1,25 99 0,25-74-1,75-50 1,74 1 0,-1-100-1,51-75 1,-100-49 15,-49-50-15,-125 1-1,-49 24 1,-25 75-16</inkml:trace>
  <inkml:trace contextRef="#ctx0" brushRef="#br0" timeOffset="131548.99">18083 11584 0,'0'0'0,"-25"0"16,25-25-16,-25 0 15,0 25 1,0-25-16,1 25 16,-100 50-1,24 49 1,1 25 0,25 50-1,99-25 1,24-25 15,100 0-15,74-75-1,25-148 1,-124-25 0,-99-50-1,-99 1 1,-150-26-1,26 150-15</inkml:trace>
  <inkml:trace contextRef="#ctx0" brushRef="#br0" timeOffset="133564.99">18231 12799 0,'0'-25'16,"0"1"15,-24 24-15,24-25-16,0 0 31,-25 25-31,25-25 16,-25 25-1,0-25 1,0 1 0,1 24-16,-26 0 15,25 0-15,0 0 16,-49 24-1,24 1 1,-24 25 0,0-1-1,74-24-15,-50 25 16,50-25-16,0-1 16,-50 100-1,50-49 1,0-26-1,25 1 17,-25-25-17,25 0 1,-25 0-16,50-25 16,-26 0-16,-24 24 15,50-24 1,0 25-1,-26 0 1,26 0 0,-25 0-16,24-1 15,-24-24-15,25 0 16,24 0 0,1-24-1,-26-1 1,1 0 15,-25-25-15,-1 26-1,-24-26 1,0 25-16,0-25 16,-24 26-16,24-26 15,-25-24 1,0-1-1,-25 26 1,1-26 0</inkml:trace>
  <inkml:trace contextRef="#ctx0" brushRef="#br0" timeOffset="138297.99">18355 13767 0,'0'-25'16,"0"0"62,0 0-31,0 0-32,-24 25 1,24-24-16,0-1 16,-25 0-1,0-25 1,0 26 0,0-1-1,25 0 1,-24 25-16,-1 0 15,0 0 17,25-25-32,-25 25 15,0 0 1,-24 0 0,24 0-1,0 0-15,0 25 16,1-25-16,24 25 15,-25-25-15,0 25 32,0-1-17,0 26 1,1-25 0,-1 24-1,25 1 1,0-25-1,-25 24 1,25 1 0,0 24-1,0-24 1,0 0 0,0-1-1,25-24 1,-25 0-1,25 0 17,-25-1-17,24 1 1,1 0 0,25 0-1,-25 0 1,24-1-1,26-24 1,-1 0 0,0 0-1,-24 0 1,24-24 0,-24-1-1,0-25 1,-26 25-1,1-24 17,-25-1-17,0 1 1,0 24-16,-25 0 16,25 0-16,0 0 15,-24 1 1,-1-1-1,0 0 1</inkml:trace>
  <inkml:trace contextRef="#ctx0" brushRef="#br0" timeOffset="140947.99">18331 14684 0,'24'-74'0,"-24"49"62,-24 25-62,24-25 16,0 1 0,-25 24 15,25-25-15,-25 25-1,0-25 1,0 0-1,-24 0 1,-1 25 0,1 0-1,-1 25 1,25 0 0,-24 25-1,24-26 1,0 1-1,0 50 17,0-26-17,1 26 1,24-26 0,-25 1-1,25 24 1,-25-24-1,25-1 1,25-24 0,0 25-1,-1-25 1,1 24 0,0-24-1,0 0 1,24 0 15,1-1-15,-25-24-16,24 0 15,-24 0-15,0 0 16,25 0 0,-26 0-1,26-24 1,24-1-1,-49 0 1,25-25 0,-25 1-1,-25-26 1,0-24 0,0 0-1,-25 25 1,0-1 15,-25-24-15,-24 25-16</inkml:trace>
  <inkml:trace contextRef="#ctx0" brushRef="#br0" timeOffset="144846.99">18107 15900 0,'0'25'78,"0"-1"-63,0 1-15,-24-25 0,24 223 16</inkml:trace>
  <inkml:trace contextRef="#ctx0" brushRef="#br0" timeOffset="144984.99">18083 16718 0,'0'75'16,"0"-50"-1,0-1 17,0 51-32</inkml:trace>
  <inkml:trace contextRef="#ctx0" brushRef="#br0" timeOffset="145119.99">18132 17487 0,'-25'50'47</inkml:trace>
  <inkml:trace contextRef="#ctx0" brushRef="#br0" timeOffset="148630.99">19298 11385 0,'25'0'31,"-25"25"-15,25-25-16,-1 0 15,51 0 1,49-25 0,-25 25-1,0 0 1,-49 25 0,0 0-16</inkml:trace>
  <inkml:trace contextRef="#ctx0" brushRef="#br0" timeOffset="148997">19348 12378 0,'0'0'0,"24"0"47,1 0-32,0 0-15,0 0 16,24-25 0,150 25-16</inkml:trace>
  <inkml:trace contextRef="#ctx0" brushRef="#br0" timeOffset="149329.99">19298 13320 0,'0'-25'0,"0"1"31,25 24 0,0 0-15,-1-25 0,125 25-16</inkml:trace>
  <inkml:trace contextRef="#ctx0" brushRef="#br0" timeOffset="149812.99">19273 14362 0,'0'0'15,"25"0"-15,-25-25 16,25 25 15,-25-25-15,49 25 0,1 0-1,24 0 1,26 0-1,-26 0 1,25 25 0</inkml:trace>
  <inkml:trace contextRef="#ctx0" brushRef="#br0" timeOffset="160728.99">20960 10864 0,'25'-49'16,"0"49"77,-25 25-93,24-1 0,-24 1 16,25 25 0,25 99-1,-1-50 1,-24-25-1,25-49 1,-25-50 0,24 1-1,1-1 1,24-25 0,1 0-1,73-24 1,-23 24-1,-51 26 1,-24-1 15,-26 0-31,51 0 16</inkml:trace>
  <inkml:trace contextRef="#ctx0" brushRef="#br0" timeOffset="161712.99">21059 11906 0,'0'0'0,"0"-25"0,0 1 31,0 48-15,0 1 15,25-25-31,0 75 15,0-1 1,-1-24 0,1 24-1,0-49 17,0-25-17,24 0 1,-24-25-1,50 0 1,-1-24 0,25 24-1,75-25 1,-50 1 0,-25-1-1,0 25 1,-74 25-1</inkml:trace>
  <inkml:trace contextRef="#ctx0" brushRef="#br0" timeOffset="171539.99">21158 12923 0,'0'0'0,"0"-25"0,0 50 63,25 0-32,-25 0-15,25 0-1,0-1 1,0 26-1,-1 0 1,1-50 0,-25 24-16,25-24 15,0 0 1,0-24 0,24-1-1,26 0 1,24 0-1,75-49 1,-1 24 0,-74 1-1,-49 49 1,-25-25 0,-25 50 15,-25-50-16</inkml:trace>
  <inkml:trace contextRef="#ctx0" brushRef="#br0" timeOffset="179158.99">20737 13519 0,'0'0'16,"0"-25"-1,-25 0 1,0 25 0,0-50-1,0 26 1,1 24 0,-1 0-1,-50 24 1,75 1-16,-74 25 15,74-25-15,-50 74 16,1 0 0,24 25-1,25 25 1,25-50 0,49 0 15,-74-74-31,99 49 15,-74-74-15,74 25 16,50-25 0,-49-25-1,-1-74 1,-50-74 0,-73 24-1,-51 0 1,-74-25-16</inkml:trace>
  <inkml:trace contextRef="#ctx0" brushRef="#br0" timeOffset="179791.99">20762 12601 0,'0'0'0,"0"-25"16,-25 25-1,0-25 1,0 25-16,-25 0 16,26 0-16,-51 25 15,1 49 1,-1 1 0,1 74-1,49-50 1,25 0-1,50 25 1,49-74 0,50-25-1,74-75 1,-99-25 0,-124 51-16,25-100 31,-25 99-31,-74-50 15,-75 1-15</inkml:trace>
  <inkml:trace contextRef="#ctx0" brushRef="#br0" timeOffset="180441.99">20886 13816 0,'-25'0'0,"50"0"47,-25 25-47,24-25 0,-24 25 15,75 49 1,49 50 0,-50-25-1,-24 50 1,-50-25 0,-75 0-1,-24 25 1,0-74-1,-25-1 1,0-24 0</inkml:trace>
  <inkml:trace contextRef="#ctx0" brushRef="#br0" timeOffset="181041.99">20588 14536 0,'-25'-25'31,"0"25"-31,25-25 0,-25 25 16,-24-25 0,-50 25-1,-50 124 1,74 25 0,75 25-1,25-26 1,-25-123-16,99 99 15,-74-99-15,74 0 16,75-25 0,0-75-1,-125-49 1,-73-49 0,-51 49 15,-49 49-16,-25 125-15</inkml:trace>
  <inkml:trace contextRef="#ctx0" brushRef="#br0" timeOffset="181791.99">20588 15131 0,'25'0'46,"-1"0"-30,1 0 0,25 25-16,24 49 15,-49 25 1,-25 1 0,0-76-16,-49 100 31,49-99-31,-50 74 15,-74 50-15</inkml:trace>
  <inkml:trace contextRef="#ctx0" brushRef="#br0" timeOffset="182341.99">20637 15503 0,'-24'0'16,"48"0"-16,-48-25 0,-1 25 16,0-25-1,-25-24 1,-24 49 0,24 0-1,-49 74 1,0 25-1,74 25 1,25 25 0,50 0-1,123 0 1,-148-124-16,99-1 16,-74-24-1,148-49 1,-49-75-1,-99 0 1,-100 0 0,25 99-16,-74-49 15,74 49-15,-198 0 16</inkml:trace>
  <inkml:trace contextRef="#ctx0" brushRef="#br0" timeOffset="186875">21307 13841 0,'0'0'0,"-25"0"16,25-25-16,-24 25 31,48 0 16,1 0-31,25 25-1,-25-25-15,99 25 16,-100-25-16,51 25 16,-50-25-16,74 0 15,-74 24-15,0-24 16,-25 25-1,0 0 1,0 0 0,0 74-1,-25-25 1,25 26 0,25 24 15,-25-50-16,0 25 1,0-74-16,0 99 16,0-99-16,-25 99 15,25-25 1,0-24 0,0-26-1,0-24 1,0 25-1,0-26 1,-25-24 15,0 0-15,-25 0 0,-24 0-1,-25 0 16,0 0-15,24 0 0,-24-24-1,0 24 1,49-25 0,1 25-1</inkml:trace>
  <inkml:trace contextRef="#ctx0" brushRef="#br0" timeOffset="188590.99">21307 12799 0,'0'0'0,"0"-25"0,-25 25 16,25-24 0,0-1 15,25 25-16,0 0 1,25 25 0,74-25-1,99 49 1,99-24 0,-198 0-1,25 0 1,-99-25-1,-25 0 1,-25 24 31,0 1-47,0 0 16,0 49-1,0 26 16,0 49-15,24 24 0,-24-24-1,0-25 1,25 74 0,0-98-1,-25-51 1,0-24-1,0 0 1,-25-25 15,0 0-15,1 0 0,-1 0-16,-74 0 31,74 0-31,-50 0 15,26 0-15,-50 0 16,74 0-16,-124 0 16,124 0-16,-99-25 15,50 0-15</inkml:trace>
  <inkml:trace contextRef="#ctx0" brushRef="#br0" timeOffset="190973.99">21605 11857 0,'0'0'0,"-25"0"62,50 0-30,0 0-32,24 0 0,1 0 15,49 0-15,273 24 16,-124 26 0,-74-25 15,-75 0-16,-74-25 1,0 0 0,0 0 46,-1-25 391,-24 0-437,25 0-16,-25-24 16,25 24-16,0-149 15,-25 1 1,0 24-1,0 50 1,-25-1 0,25 51-1,-25-26 1,25 50 0,0 1 15,-25 24 16,1 0-16,-1 0-15,-75-25-1,76 25-15,-100 0 16,74 0-16,-99-25 15,-124 0 1,25-24 0,50-1-1,99 0 1</inkml:trace>
</inkml:ink>
</file>

<file path=ppt/ink/ink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1T19:32:27.505"/>
    </inkml:context>
    <inkml:brush xml:id="br0">
      <inkml:brushProperty name="width" value="0.05292" units="cm"/>
      <inkml:brushProperty name="height" value="0.05292" units="cm"/>
      <inkml:brushProperty name="color" value="#C00000"/>
    </inkml:brush>
  </inkml:definitions>
  <inkml:trace contextRef="#ctx0" brushRef="#br0">2431 3994 0,'0'-25'32,"-25"25"-32,0 0 31,25-25-31,-25 25 15,1 0 1,-1 0 0,-25 0-1,1 25 17,-26 24-1,26 26-16,-26-1-15,-222 323 32,247-124-17,50-174 1,0-74-16,25 99 16,-25-99-16,0 0 0,25 99 15,-25-100-15,24 76 16,1 73-1,0 1 1,0 24 0,-25 26-1,0-1 1,0-50 0,0 1-1,25 25 1,-25-26-1,0-24 17,24 49-17,-24-49 1,25-25 0,-25 0-1,25-25 1,0 26-1,0-76 1,-25 26-16,24-1 16,-24-49-16,0 24 15,25 26 1,-25 24 0,0 75 15,0-1-31,25-49 15,-25-99-15,25 74 32,-25-74-32,0 0 0,0 25 15,25 49 1,-1-25 0,-24 1-1,25 73 1,-25-48-1,0-1 1,0-74-16,0 49 16,0-49-16,0 74 15,25 0 1,-25-74-16,25 25 16,-25-25-16,25 49 15,24 25 1,-24-24-1,49 24 17,-49-50-17,50 26 1,-1-26 0,-24 1-1,24-25 1,-49-25-16,49 0 15,-49 0-15,50 25 16,-51-25-16,100 24 16,-74-24-16,148 0 15</inkml:trace>
  <inkml:trace contextRef="#ctx0" brushRef="#br0" timeOffset="6755">18504 12923 0,'-25'0'16,"25"-25"-16,-24 25 16,24-24-1,0 48 63,-25 1-78,25 25 0,0 123 16,0 76 15,0-200-31,0 75 16,0-74-16,25 74 16,-1 25-1,1 24 1,-25-74-1,25-24 1,-25-26 0,0 1-1</inkml:trace>
  <inkml:trace contextRef="#ctx0" brushRef="#br0" timeOffset="8099">18455 12898 0,'-25'-24'15,"50"48"-15,-75-48 16,50-1-16,-25 0 16,50 25 31,0 0-32,24 0 1,100 0-1,50 0 1,49 0 0,-199 0-16,175-25 15,-150 25-15,174 0 16,0 0 0,-74 0-1,-75 0 1,-25 0-1,1 0 1,-50 25 15,-1-25-15,1 0 0,0 0-1,0 0 16,-25 25 16,0 0-31,0-1 0,0 1-16,0 50 15,0 73 1,25 1-1,-25 25 1,24-50 0,-24 25 15,0-50-15,0 0-1,0-24 1,25-1-1,-25-24 1,0-1 0,25-24-1,-25 0 1,0 0 0,0-1-1,-25 1 1,0-25-1,1 25 17,-1-25-17,-50 25 1,1-25 0,-25 0-1,-25-25 1,0 25-1,-25 0 1,-74 0 0,49 0-1,0 0 1,1 25 0,-1 0 15,25-25-16,100 0-15,-100-50 16</inkml:trace>
  <inkml:trace contextRef="#ctx0" brushRef="#br0" timeOffset="9498">21679 12898 0,'0'0'0,"0"-24"15,-25 48 17,25 1-17,0 0 1,25 0-16,-25 74 15,25-49-15,-25 49 16,25-49 0,25 198-1,-26-50 1,1 50 0,-25-74-1,25-1 1,-25-98-1,25 24 1,-50-25 0,25 26-16</inkml:trace>
  <inkml:trace contextRef="#ctx0" brushRef="#br0" timeOffset="10631.99">21679 12750 0,'-25'-25'0,"50"50"0,-50-75 15,50 50 16,-25-25-31,25 25 32,25 0-17,-1 0-15,100 0 16,-99 0-16,173 0 16,50 25-1,-199-25-15,249 25 16,-249-25-16,75 0 15,248 25 1,-199-25 0,-74 0-1,-74 24 1,-75-24 31,25 25 0,25 0-32,-25 0 1,0 0-16,0-1 16,0 1-16,0 74 15,25-74-15,-25 74 16,49 150-1,1-76 1,0 50 0,-26-173-16,1 74 15,-25-99-15,25 99 16,-25-25 0,25 25-1,-25-49 1,0-51-16,0 26 15,0-25-15,-25 24 32,25 1-17,0 0 1,0-26 0,-25 1-1,0-25 1,-49 25-1,0-25 1,-75-25 0,0 0-1,-50 25 1,-24-24 0,0 24-1,-25 0 1,173 0-16,-123-25 15,148 25 1,-98 0-16,-125-25 16,0-25-1</inkml:trace>
  <inkml:trace contextRef="#ctx0" brushRef="#br0" timeOffset="19279.99">2108 12675 0,'0'0'15,"-24"0"-15,24 25 94,0 0-94,0 0 16,0-1-16,0 1 15,0 50-15,24 98 16,1 26 0,0 49-1,0-50 17,0 25-17,-1-24 1,1-50-1,-25-25 1,0-25 0,0-49-1,-25 24 1,25-49-16</inkml:trace>
  <inkml:trace contextRef="#ctx0" brushRef="#br0" timeOffset="21297">2009 12774 0,'0'-24'15,"25"48"48,0-24-48,0 0 1,-1 0-16,1 0 0,99 0 16,0 25-1,-99-25-15,124 0 16,-100 0-16,-24 0 15,75 0-15,48 25 16,1-50 0,0 25-1,49-49 17,-24 24-17,-124 25-15,123-25 16,-148 25-16,99 0 15,0 0 1,50-25 0,49 0-1,25 25 1,-74-24 0,-1 24-1,-148 0-15,99 0 16,-74 0-16,74 0 15,25 0 1,-1 0 0,-48 24-1,-51-24 17,51 25-17,48-25 1,-24-25-1,-99 25-15,99 0 16,-99 0-16,74 25 16,-24-25-1,73 0 1,-98 0-16,49 0 16,-74 0-16,50 0 15,-26 0 1,-24 0-1,-25 25 48,-25-25-47,25 25-16,0 0 15,0 24 1,25 1-1,-25 49 1,25 25 0,-25-99-16,25 124 15,-25-124-15,0 123 16,24 1 0,-24-124-16,25 99 15,-25-50-15,0-24 16,0 0-16,25-26 0,-25 76 15,25 24 1,-25-50 0,25-24-1,-25-26-15,0 1 32,0 0-32,0 0 15,0 0 1,0 0-1,0-1 1,0 1 0,0 0 15,-50 0-15,0-25-1,-24 0 1,0 25-1,-26-25 17,-98 0-32,-50 24 15,74-24 17,125 0-32,-125-24 15,124 24-15,-123 0 16,-1 24-1,-49-24 1,-25 0 0,49 0-1,1 25 1,49-25 0,124 0-16,-74 0 15,49 0-15,-24 0 0,49 0 0,0 0 16,-24 0-16,-100 0 15,-25 0 1,26-25 0,-26 1-1,99 24 17,-24-25-17,-74 25 1,148 0-16,-74 0 15,74 0-15,0 0 0,-25 0 16,26 0-16,-1 0 0,-25 0 16,-24-25-1,-25 0 1,-50 25 0,49 25-16</inkml:trace>
  <inkml:trace contextRef="#ctx0" brushRef="#br0" timeOffset="38612.99">8508 12898 0,'0'0'0,"-25"-24"0,25 48 16,0 1 31,0 0-32,0 0-15,0 49 16,0 75 0,-25 50-1,25-51 17,0 51-32,25-1 31,-25-99-16,0-24 1,0-26 0,0-24-1,0 0 1,0 25 0,25-26-1,0-24 1,0 25-1,-1-25 1,51 0 0,-26 25-1,75-50 1,25 25 0,-25 0 15,-99 0-31,124 0 15,-124 0-15,99 0 16,49-25 0,26 25-1,-26-24 1,-48 24 0,-1 0-1,-50-25 1,-49 25-16,74 0 15,-74-25-15,74 25 16,-49 0 0,-1 25-1,-24-50 1,0 25 15,24-25-15,1 0-1,-25 1 1,0-26 0,-1 0-1,-24-49 1,-24 25 0,-1-75-1,-25 0 1,25-24-1,1 73 1,24 1 0,0 25-1,0-26 1,-25 51 0,25-26 15,-25 51-16,25-1 1,0 0 0,-25 0-16,0 25 15,25-25 1,-24 25-16,-26 0 16,25 0-16,-49 25 15,-149 0 1,24 0-1,149-25-15,-198 25 16,199-25-16,-100 0 16,-124-25-16</inkml:trace>
  <inkml:trace contextRef="#ctx0" brushRef="#br0" timeOffset="48142.99">17289 15701 0,'0'-24'0,"25"24"16,-1 0 15,1 0-15,0 24-16,49 1 16,26-25-1,49 0 1,49 0 15,100 0-15,-50 0-1,0 25 1,-25-25 0,-99 0-1,-25 0 1,0 0-1,-74 0 1,0 0 0,-25 25-1,0 0 1</inkml:trace>
  <inkml:trace contextRef="#ctx0" brushRef="#br0" timeOffset="50847.01">2084 16421 0,'0'0'0,"0"25"0,-25-25 16,25-25 15,25 25-31,-1 0 31,1 0-15,0 0-1,25 0 1,98 0 0,1 0-1,25 0 1,-50 0 0,-74 0-16,74 0 15,-100 0-15,1 25 0,50-25 16,24 24-1,0 1 1,-25-25 0,26 25-1,-26-25 1,0 0 0,-49 25-16,75-25 15,-76 25 1,51-25-16,24 24 31,0-24-15,-74 0-16,99 0 15,-99 0-15,49 0 16,1 0-16,73 0 16,-98 0-16,99 0 15,49-24 1,-49 24-1,25 0 1,-75 0 0,0 0-16,50 24 15,-99-24-15,98 0 16,51 0 0,-50 0-1,-25 0 1,25 0 15,99 0-15,-25-24-1,-49 24 1,24-25 0,0 0-1,-24 0 1,74 25-1,-198-25-15,148 25 16,-148 0-16,123 0 16,26-24-1,-1 24 1,1 0 0,24-25-1,0 25 1,-99 0 15,0 0-15,-74 0-16,99-25 15,-125 25-15,150 0 16,-75 0 0,50-25-1,-50 25 1,-49 0-1,-25 25-15,24-25 16</inkml:trace>
  <inkml:trace contextRef="#ctx0" brushRef="#br0" timeOffset="52709">2009 13320 0,'0'0'0,"0"-25"16,0 1 15,0 48-16,-25-24 1,1 50 0,-1-25-1,0 24-15,-74 100 16,-25 50 0,-25-1-1,25 0 1,25-49 15,-1 50-15,26-26-1,74-24 1,0-124-16,25 124 16,-25-100-16,25 51 15,-1-51 1,26 26-16,-25-26 15,0-24-15,49 50 16,25-1 0,0 0-1,-74-49-15,75 50 16,-76-51-16,51 1 16,49 25-1,-25-25 1,99 49-1</inkml:trace>
  <inkml:trace contextRef="#ctx0" brushRef="#br0" timeOffset="53392.99">1885 15404 0,'-25'0'15,"25"-25"1,25 50 31,0 0-32,0-1-15,0 1 16,-1 0-16,51 25 16,24 24-1,50 0 1,-75-49 0,-74 0-1,-25-25 1,-24 50-1,-1-1 1,-24 26 0,24-1-1,-74 50 1</inkml:trace>
</inkml:ink>
</file>

<file path=ppt/ink/ink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1T19:33:48.727"/>
    </inkml:context>
    <inkml:brush xml:id="br0">
      <inkml:brushProperty name="width" value="0.05292" units="cm"/>
      <inkml:brushProperty name="height" value="0.05292" units="cm"/>
      <inkml:brushProperty name="color" value="#C00000"/>
    </inkml:brush>
  </inkml:definitions>
  <inkml:trace contextRef="#ctx0" brushRef="#br0">3770 4192 0,'0'0'0,"25"0"125,0 0-109,-25 25-16,25-25 0,0 0 16,24 25-16,100-1 15,49 1 17,-148-25-32,173 0 15,-173 25-15,99-25 16,74 25-1,-25-25 1,-98 25 0,48-25-1,-48 24 1,-26-24 15,0 0-15,-49 0-16,0 0 15,-50-24-15</inkml:trace>
  <inkml:trace contextRef="#ctx0" brushRef="#br0" timeOffset="1851">10542 4118 0,'0'0'0,"0"24"31,25-48 0,0 24-15,-1 24-1,76-24 1,24 0 0,49 25-1,1-25 1,-124 0-16,24 0 31,-24 0-31,173 0 16,-149 0-16,50 0 0,-74 0 0,74 0 15,124 0 1,-74 0 0,-26 0-1,51 0 17,-75 0-17,74 0 1,-49 0-1,25 0 1,-25 0 0,24 0-1,-148 25-15,49-25 16,-49-25-16,0 25 0,25 0 0,-1 0 16,-24 0-16,124 0 15,-124 0-15,148 0 16,-49 0-1,25 0 1,0 0 0,-25 0-1,-99 0-15,99 0 32,-75 0-32,75 0 15,25 0 1,-25 25-1,25-25-15</inkml:trace>
  <inkml:trace contextRef="#ctx0" brushRef="#br0" timeOffset="27296.99">3101 7491 0,'24'0'125,"1"0"-110,25 0-15,-1 0 16,125 0-16,-124 0 16,223 25-16,-224-25 0,1 0 15,74 0-15,74 0 31,-148 0-31,148-25 16,-148 25-16,123 0 16,51-25-1,-75 50 1,-1 0 0,-24 24-1,-24-24 1,-1-25-1,-50 25-15,51-25 16,-76 0-16,51 0 16,-1-25-1,50 25 1</inkml:trace>
  <inkml:trace contextRef="#ctx0" brushRef="#br0" timeOffset="29147.99">7739 14759 0,'-25'-25'0,"50"50"0,-75-75 15,26 25 1,24 1 0,-75-26-1,26 0 1,-26 26-1,1-1 1,-75 0 0,25 50-1,-25 0 1,124-25-16,-148 99 16,148-74-1,-50 49 1,-24 124-1,74-173-15,1 149 16,24-125-16,-25 51 16,50 73-1,24-24 1,50-25 0,1-74-1,-1-25 1,99-1-1,1-24 1,-1-24 0,-49-1-1,0 0 1,-124 0-16,49-49 16,-74 49-16,50-99 15,-75-99 1,-25-50 15,-24 124-15,-75 25-1</inkml:trace>
  <inkml:trace contextRef="#ctx0" brushRef="#br0" timeOffset="30896">12601 14585 0,'0'0'0,"0"-25"0,-25 1 15,25-1 1,-50 0 0,1-25-1,24 26 1,0 24-16,-74-50 16,74 50-16,-74 0 15,-50 25 1,25 0 15,-74 99-15,98 0-1,1 24 1,0 51 0,49-26-1,50-24 1,50-25-1,74 25 1,-25-99 0,224 49-1,49-99 1,-50-74 0,-148-1 15,-149 50-31,74-123 0,-99 98 15,25-149 1,-75-49 0,50 199-16,-223-298 15</inkml:trace>
  <inkml:trace contextRef="#ctx0" brushRef="#br0" timeOffset="31734">8880 10691 0,'0'0'0,"-25"0"15,25-25 17,25 25-1,0-25-31,0 25 15,124-25-15</inkml:trace>
  <inkml:trace contextRef="#ctx0" brushRef="#br0" timeOffset="33996">8657 10616 0,'-50'0'0,"25"0"63,50 0-32,0 0-16,0 0-15,148-24 16,100 48 0,-99 1-1,0 0 1,-26-25 0,-123 0 62,0 0-78,0 25 31,-25 0-15,0-1-1,0 1-15,25 74 16,-1 50-1,1-25 1,25 25 0,-25 0-1,24 0 1,-49-100-16,25 100 16,-25-124-16,25 0 15,0 99-15,-1 0 16,26 50-1,-25-50 17,25 49-17,-50-24 1,49 25 0,-24-50-1,0 0 1,0-25-1,-1-25 1,-24-49-16,25 124 16,-25-124-16,0 99 15,25-25 1,-25 0 0,0-49 15,25-25-16,-50 24-15,0 1 32,-24-1-17,-51-24 1,1 0 0,49-25-16,-98 0 15,98 0-15,-74 0 16,-50-25-1,26 0-15</inkml:trace>
  <inkml:trace contextRef="#ctx0" brushRef="#br0" timeOffset="39429">10616 13246 0,'0'0'0,"0"-25"0,-24 25 16,48 0 0,-24-25-1,0 0 1,25 25 0,25-25-1,74-24 1,49 24-1,26 0 1,-149 25-16,173 25 16,-174-25-16,175 25 15,-26 0 1,50 24 0,-74 1-1,24 24 1,-49 1-1,-25-1 17,0-24-17,25 24 1,-50-24 0,25-1-1,-74 26 1,-1-1-1,-24 1 1,-25-26 0,-25-24-1,-24 25 1,-26-1 0,-49-24-1,25 0 1,-75 0-1,50-25 17,-49 24-17,24-24 1,25 0 0,74 0-16,-148 25 15,173-25-15,-173 0 16,24-25-1,25 25 1,50 0-16,0 0 16,49-24-16,1 24 0,-76 0 15,-98-50 1,74 0 0,25 1 15,25-50-31,25 24 15,49 75-15,0-99 32,0 99-32,25-99 15,25 0 1,74-50-16</inkml:trace>
  <inkml:trace contextRef="#ctx0" brushRef="#br0" timeOffset="40078">11559 13643 0,'25'-25'15,"-50"50"-15,50-75 0,-25 25 16,0 0-16,0 1 16,0-51-1</inkml:trace>
  <inkml:trace contextRef="#ctx0" brushRef="#br0" timeOffset="40231">11485 12973 0,'0'0'0,"0"-25"0,0 0 16,0 0-16,0 1 15,24-51 1,-24-49-1</inkml:trace>
  <inkml:trace contextRef="#ctx0" brushRef="#br0" timeOffset="40411">11460 12204 0,'0'-50'0,"0"100"0,0-125 16,0 51-16,0-1 0,-25 25 0,25-25 15,0 0 1,25-74 0,-50 49-1,25 1-15</inkml:trace>
  <inkml:trace contextRef="#ctx0" brushRef="#br0" timeOffset="56445.99">7764 10691 0,'0'25'94,"0"-50"-47,0 0-32,0 0 1,25 0 0,74-148-1,-25 24 1,-49 75-1,50-50 1,24-25 0,0 0-1,0 50 1,0-25 0,50 24-1,-50 76 1,75-76-1,0 26 1,-1 0 0,-49-1-1,50 1 17,-50 24-17,-74 50-15,49-50 16,-50 50-16,-24-24 0,99-1 15,75-25 1,-50 1 0,-1-1-1,26 0 1,24 1 0,-49 24-1,50 0 1,-50 0-1,49 25 1,-49 0 0,-124 0-1,148 0-15,-123 0 16,74 0 0,-75 0-16,125 0 15,-124 0-15,74 25 16,-99-25-16,99 0 15,-100 0-15,125 25 16,25 0 0,-25 0-1,49 24 1,-24 1 0,-50-25-1,0 24 1,25 26-1,24-26 1,-24 1 0,-25 0-1,-74-50 1,49 49 0,-74-49-16,24 25 0,51 0 15,-76 0-15,100 24 16,0 26-1,-24-26 1,24 26 0,0-1-1,-25-24 1,25-1 0,-25 50-1,-24-24 1,24-1-1,-25 1 1,-24-26 15,24 26-31,-24-26 32,-1 1-17,-24 0 1,25-26-1,-1 26 1,-24 0 0,0-50-16,0 24 15,-25 1-15,49 0 16,-24 25 0,0-26-1,25 1 1,-50 0-1,25 0 1,-25 0 0,24-1-1,26 26 17</inkml:trace>
  <inkml:trace contextRef="#ctx0" brushRef="#br0" timeOffset="61643">4266 12105 0,'-24'0'0,"48"0"16,-48 0-1,24-25 1,24 25 46,-24-25-62,25 25 32,-25-25-17,25 25-15,0 0 0,24-25 32,-24 25-32,25 0 15,-1 0 1,1 50-1,0 0 1,-1 49 0,1 0-1,-25-24 1,-25-51 0,0 1-1,0-50 16,-25 25-31,0-24 16,0-51 0,-49-24-1,49 0 17,0-1-17,0 51 1,50-1-1,0 25 1,49 25 0,-24 25-1,24 25 1,1 24 0,-50-24-1,0-1 1,-1 1-1,1-25 1,-25 0 0</inkml:trace>
  <inkml:trace contextRef="#ctx0" brushRef="#br0" timeOffset="62042">5060 12005 0,'-25'0'0,"25"-24"94,25 24-94,0-25 15,0 25-15,0-25 16,49-49-1,-24 24 1,-1 25 0,-24 25-1,0 25-15</inkml:trace>
  <inkml:trace contextRef="#ctx0" brushRef="#br0" timeOffset="62391.99">5407 11361 0,'0'0'0,"0"-25"0,-24 25 15,24-25 1,-25 25 0,25 25-1,25-25 1,-1 74 0,26 1-1,0 24 1,49 25-1,-25-25 1,1 0 0</inkml:trace>
  <inkml:trace contextRef="#ctx0" brushRef="#br0" timeOffset="91771">17686 9996 0,'0'-25'16,"0"1"15,25 24-15,-25-25-1,0 0 32,-25 25 16,50 50-17,-25-26-46,0 26 0,0-25 0,0 49 16,24 50 0,1-49-1,-25-50 17,0-1-17,0 1 1,25-25 46,-25-25-62,0 1 16,0-1-16,0-174 16,-25 100-1,0 49 1,25 1-1,-24 49 32,24 25-47,0 24 16,0 51 0,24 24-1,-24-50 1,25 0 15,-25 1-15,25-26-16</inkml:trace>
  <inkml:trace contextRef="#ctx0" brushRef="#br0" timeOffset="94070.99">11906 9947 0,'-25'0'47,"25"-25"-32,-24 25 32,24-25-47,0 0 16,0 0 0,0 1-1,24-1 1,1-50-1,0 26 17,25 24-17,-1 0 1,26 0 0,-26 50-1,26 0 1,-26 25-1,-24-26-15,0 51 16,0-50 0,-25-1-16,0 51 15,0-1 1,-25 1 0,-25-1-1,-24-24 1,49-1 15,0-49-31,-49 50 16,74-25-16,-25 0 15,-49-1 1,49 1 0,50-25 77,-1 0-77,1-25 0,0 25-16,49 0 15,26-24 1,24 24-1,-50 0 17,1 0-17,-51 0 1,1 0 0,0 0-16</inkml:trace>
  <inkml:trace contextRef="#ctx0" brushRef="#br0" timeOffset="97154">19348 7863 0,'0'0'0,"-25"0"0,25 25 31,25-25-15,-25 25 15,0-1-15,0 26 0,0 25-1,24 49 1,-24-25-1,25-25 1,-25 1 0,0 49-1</inkml:trace>
  <inkml:trace contextRef="#ctx0" brushRef="#br0" timeOffset="97669.99">19224 8682 0,'-25'0'0,"50"0"79,-1 0-64,-24 24-15,25-24 0,25 0 16,24 25-1,50-25 1,-49 0 0,-26 0-1,-49 0 1</inkml:trace>
  <inkml:trace contextRef="#ctx0" brushRef="#br0" timeOffset="98170">18876 7689 0,'25'0'78,"0"0"-62,0 0-16,0 0 15,-1 0-15,1 25 16,124-25-1,-50 25 1,25 0 0,-99-25-16,74 0 15,-74 0-15,50 0 16</inkml:trace>
  <inkml:trace contextRef="#ctx0" brushRef="#br0" timeOffset="98870">20265 8062 0,'0'0'0,"-24"0"47,24-25-47,-25 25 47,25 25-31,0-1-1,-25-24-15,25 25 0,0 0 32,25-25-17,0-25 1,-1 0 0,-48 1-1,-1-1 1,0 25-1,0 25-15</inkml:trace>
  <inkml:trace contextRef="#ctx0" brushRef="#br0" timeOffset="99370">20241 8632 0,'-25'0'31,"25"25"-15,-25-25-16,0 25 31,25-1-31,0 1 16,0 0-1,25-25 1,0-25 0,0 25-1,-1-49 1,-24-1 0,0 25-1,-49 0 1,24 1-1,0 48 1</inkml:trace>
  <inkml:trace contextRef="#ctx0" brushRef="#br0" timeOffset="100170">20687 7863 0,'0'0'0,"0"-25"0,0 50 78,0 25-62,0-26 0,25 26-16,-25 0 15,50 99 1,-26-1-1,1-73 1,0 49 0,-25-75-1,0 1-15</inkml:trace>
  <inkml:trace contextRef="#ctx0" brushRef="#br0" timeOffset="100603">21282 7888 0,'0'0'0,"0"25"47,25-1-32,-25 1 1,0 0-16,0 0 15,25 25-15,-25-26 0,25 76 32,-25-76-32,25 100 15,-1-24 1,1 24 0,-25-50-1,0 0 1,25 1-16</inkml:trace>
  <inkml:trace contextRef="#ctx0" brushRef="#br0" timeOffset="101253">20588 8260 0,'-25'0'32,"50"0"15,0 0-16,-1 0-16,1 0 1,25 0 0,74 25-1,0-25 1,25 0 0,-75 0-1,1 0 1,-51 0-1,-48 25 1</inkml:trace>
  <inkml:trace contextRef="#ctx0" brushRef="#br0" timeOffset="102453">21779 8359 0,'0'25'0,"0"-50"16,-25 25-16,25 25 31,0 0-15,25 0-1,-25 24 1,0 50 0,0-24-1,24 24 1,-24-49 0,0 24-1</inkml:trace>
  <inkml:trace contextRef="#ctx0" brushRef="#br0" timeOffset="102904">22175 8235 0,'0'0'0,"25"0"62,0 0-46,0 0 0,0 0-16,-1 0 15,1 0-15,0 0 16,74 25-1,0-25 1,-49 25 0,-25-25-1</inkml:trace>
  <inkml:trace contextRef="#ctx0" brushRef="#br0" timeOffset="103220">22200 8483 0,'25'0'31,"0"0"1,-25 25-17,25-25-15,-1 0 16,51 25 0,24-25-1,50 0 1</inkml:trace>
  <inkml:trace contextRef="#ctx0" brushRef="#br0" timeOffset="103653">23267 7888 0,'0'0'0,"0"25"47,0-1-31,0 1 0,25-25-16,-25 25 15,0 0-15,0 49 16,0-49-16,24 50 15,1 24 1,0-50 0,0 100-1</inkml:trace>
  <inkml:trace contextRef="#ctx0" brushRef="#br0" timeOffset="104969">19124 9401 0,'0'25'109,"0"0"-109,0-1 0,0 1 0,25 25 16,-25 123-1,25 1 1,0-100 0,0 26-1,-1-75 1</inkml:trace>
  <inkml:trace contextRef="#ctx0" brushRef="#br0" timeOffset="105419">19050 9426 0,'0'0'15,"0"-25"-15,25 25 16,-25-25 0,25-24-1,49 24 1,0 0-1,75 25 17,-124 0-32,99 0 15,-74 25-15,24 0 16,1 24 0,-75-24-1,-25 49 1,-25-24-1,-24 24 1,-1-24 0,50-50-16,-24 50 15,24-26-15,-49 26 0</inkml:trace>
  <inkml:trace contextRef="#ctx0" brushRef="#br0" timeOffset="105769">19298 9748 0,'25'0'47,"-25"25"-32,25-25-15,-25 25 16,24-25-16,51 74 16,24 25-1,50 26 1,-25-1-1,-25-50 17,0 25-32</inkml:trace>
  <inkml:trace contextRef="#ctx0" brushRef="#br0" timeOffset="106449">20563 9575 0,'-25'0'31,"25"24"-15,-25-24-16,50 0 94,0 0-63,-50 0 31,50 0-15</inkml:trace>
  <inkml:trace contextRef="#ctx0" brushRef="#br0" timeOffset="107352.99">20489 9847 0,'0'-24'16,"0"-1"15,-25 25-31,50 0 125,-25-25-94,0 0 1,0 0-1,0 1-16,0-1 1,-25 25-16,25-25 16,-25 0-1,25 50 48,25-25-32,0 0-31,-1 0 16,1 0-16,25 25 15,49 0 1,-49-25-16,49 24 16,-74-24-16,49 0 15,-49 0-15,25 0 16,-50 25-16</inkml:trace>
  <inkml:trace contextRef="#ctx0" brushRef="#br0" timeOffset="107586">20513 9996 0,'0'0'0,"-24"0"0,48 0 62,1 0-62,0 0 16,25 0 0,24 0-1,100 0-15</inkml:trace>
  <inkml:trace contextRef="#ctx0" brushRef="#br0" timeOffset="108619">21382 9575 0,'-25'-25'32,"0"25"-17,25-25-15,-25 25 16,25-25-16,-25 25 15,25-25 17,25 25-17,0-24 1,49 24 0,-24 0-1,-25 0-15,49 49 16,-49-24-16,0 0 15,0-25-15,-1 74 16,-24-49-16,0 25 16,-74 49-1,24-25 1,1-24 0,-1-1-1,25-24 1,50-25 31,0 0-32,0 0 1,0 0 15,-1 0-31,26 0 0,49 0 16,-24 0-1,-50 0-15,24 25 0</inkml:trace>
  <inkml:trace contextRef="#ctx0" brushRef="#br0" timeOffset="109002">22027 9327 0,'0'0'0,"-25"0"16,25-25-16,0 50 47,0-1-32,0 26 1,25 0 0,-1 74-1,26 49 1,-25-98-1,-25 49 1</inkml:trace>
  <inkml:trace contextRef="#ctx0" brushRef="#br0" timeOffset="109319">22399 9252 0,'24'0'15,"-24"25"1,0 0 0,0 0-1,0 49 1,25 0-1,-25 50 17,25 25-17,0-50 1,0 25 0,-25-49-16</inkml:trace>
  <inkml:trace contextRef="#ctx0" brushRef="#br0" timeOffset="109652">21952 9699 0,'0'0'0,"25"-25"47,0 25-31,-25 25-1,25-25-15,-1 0 16,51 0 0,98 49-16</inkml:trace>
  <inkml:trace contextRef="#ctx0" brushRef="#br0" timeOffset="110303">22547 10096 0,'25'0'78,"-25"24"-78,25-24 16,-25 25-16,25 0 15,0 49 1,-1 26 0,1-26-1,-25-24 1,-25-50-1,25-25 1,-24-50 0,24-24-1,0 25 1,24 24 0,26 25-1,-25 50 1,0 0-1,24 25 17,-24 24-32,0-24 31,-25-26-31,25 26 16,-25 0-16</inkml:trace>
  <inkml:trace contextRef="#ctx0" brushRef="#br0" timeOffset="110667.99">23019 10344 0,'25'0'63,"-1"0"-48,1 0 1,0 0-16,0 0 15,49 0 1,-24 0 0,24 0-1,-49 24-15</inkml:trace>
  <inkml:trace contextRef="#ctx0" brushRef="#br0" timeOffset="111434.99">23540 10096 0,'0'24'32,"0"1"15,0 0-32,0 0-15,0 0 16,0-1-16,24 51 15,1 24 1,-25-25 0,0-24-1,0-25 1,25 0-16</inkml:trace>
  <inkml:trace contextRef="#ctx0" brushRef="#br0" timeOffset="112002">23862 9599 0,'0'0'0,"0"-24"31,25 24-16,-25 24 1,25-24 0,0 0-1,24 0 1,-24 0-16,49 0 16,-49 0-16,25 25 15,-25-25-15,74 0 16,-99 25-1,49-25-15,-24 0 0,25 0 16</inkml:trace>
  <inkml:trace contextRef="#ctx0" brushRef="#br0" timeOffset="112368">24085 9401 0,'0'-25'16,"-24"50"15,48-25-16,-24 25 1,25 0 0,-25-1-1,25 26 1,0 49 0,0 25-1,-1-25 1,-24 1-1,25-26 1</inkml:trace>
  <inkml:trace contextRef="#ctx0" brushRef="#br0" timeOffset="112684.99">24656 9351 0,'25'0'0,"-25"-24"16,-25 24-1,25 24 1,0 1-1,0 0 1,0 49 0,25 50-1,-25 25 1,0 25-16</inkml:trace>
  <inkml:trace contextRef="#ctx0" brushRef="#br0" timeOffset="117018">18281 7392 0,'-25'-25'0,"50"25"0,-50 0 16,25 25-16,0 0 47,0-1-32,0 1-15,0 124 16,0 74-1,25-24 1,0 24 0,-25-149-1,25 224 1,-1-224-16,-24 50 16,50 149-1,-50-25 1,-25-99-1,0 50 1,1-26 0,24-49-1,24 100 1,-24-76 0,25-24-1,0 0 1,0-49-1,-25-1 1,0-24 0,0-25 15,0-1-15,25 1-1,-1-25 1,1 0-1,0 0 1,74 25 0,25 0-1,-74-25-15,124 25 16,-125-25-16,75 0 16,-74 24-16,99-24 15,-100 0-15,150 0 16,49 0-1,-75 0 1,-123 0-16,99 0 16,-100 0-1,75 0 1,75 0 0,49 25-1,-50-25 1,26 0-1,-76 25 1,26-50 0,0 25-1,-149 0-15,148-25 16,-148 25-16,124 0 16,24 0-1,-49-24 1,0 24-1,-24 0 1,98 0 0,-49 0 15,-25 0-15,0 24-1,-25-24 1,50 25-1,-25 0 1,25-25 0,-50 25-1,0-25 1,50 25 0,-50-25-1,1 24 1,24-24-1,-50 25 1,25-25 0,0 25-1,-24-25 17,-50 0-32,24-25 15,-24 25-15,25 0 16,-1 0-1,-24 0 1,25-25 0,-1 1-1,1-1 1,-25-25 0,0 1-1,-1-26 1,1 1-1,-25-25 1,25-1 0,-50-73-1,0 49 17,25 99-32,0-99 15,-24 99-15,48-99 16,-24-50-1,0 125-15,25-75 16,-25 99-16,0-99 16,25 25-1,-25 74-15,0-74 16,0 74-16,0-99 16,0-25-1,0 99-15,0-24 16,0 49-16,0-124 15,0 50 1,0 74-16,0-99 16,0 100-1,0-26 1,0-49 0,0 24-1,0 1 1,0 0-1,0 49-15,0-25 16,0 25-16,0 0 16,0-49-1,0 0 1,0-1 0,-25 50-1,25-24 1,-25 24-1,-24 0 1,24 25 0,-25-25 15,-49-24-15,-25 24-1,25 0 1,-50 0-1,0 1 1,-24-26 0,-1 50-1,0-25 1,25 25 0,-24 0-1,148 0-15,-124 0 16,124-25-16,-123 25 15,-26 0 1,-24 0 0,24-24 15,50 24-15,-50 0-1,75-25 1,-50 25-1,25-25 1,-25 25 0,1 0-1,-1 0 1,25 0 0,99 0-16,-99 25 15,74-25-15,-74 0 16,-25 0-1,1 0 1,73 25-16,-24-25 16,49 0-1,-99 0-15,25 0 32,-49 0-17,49 0 1,-50 0-1,25 0 1,-24 0 0,49 24-1,-25-24 1,50 0 0,-1-24-1,76 24-15,-1 0 0,-25 0 16,25 0-16,-74 0 15,0 0 1,-174 49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503EB-5A78-91D5-4A6C-687833C3A1C4}"/>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5F61527-41E1-8504-DDE1-5492B7E8F8B6}"/>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D036601-3552-C101-71C1-85C94D13C785}"/>
              </a:ext>
            </a:extLst>
          </p:cNvPr>
          <p:cNvSpPr>
            <a:spLocks noGrp="1"/>
          </p:cNvSpPr>
          <p:nvPr>
            <p:ph type="dt" sz="half" idx="10"/>
          </p:nvPr>
        </p:nvSpPr>
        <p:spPr/>
        <p:txBody>
          <a:bodyPr/>
          <a:lstStyle/>
          <a:p>
            <a:fld id="{1D8BD707-D9CF-40AE-B4C6-C98DA3205C09}" type="datetimeFigureOut">
              <a:rPr lang="en-US" smtClean="0"/>
              <a:t>4/2/2023</a:t>
            </a:fld>
            <a:endParaRPr lang="en-US"/>
          </a:p>
        </p:txBody>
      </p:sp>
      <p:sp>
        <p:nvSpPr>
          <p:cNvPr id="5" name="Footer Placeholder 4">
            <a:extLst>
              <a:ext uri="{FF2B5EF4-FFF2-40B4-BE49-F238E27FC236}">
                <a16:creationId xmlns:a16="http://schemas.microsoft.com/office/drawing/2014/main" id="{DE911525-F3B4-6791-70E5-3AFF4A0082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D6FFAD-8D35-05A3-A8DC-3C5E710B7789}"/>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255845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6CC67-C218-0C01-1B2F-623F485EB0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06C9B1-0883-E74F-3517-236572E8C7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45BE30-A46E-30BE-B6C0-97770C8402AD}"/>
              </a:ext>
            </a:extLst>
          </p:cNvPr>
          <p:cNvSpPr>
            <a:spLocks noGrp="1"/>
          </p:cNvSpPr>
          <p:nvPr>
            <p:ph type="dt" sz="half" idx="10"/>
          </p:nvPr>
        </p:nvSpPr>
        <p:spPr/>
        <p:txBody>
          <a:bodyPr/>
          <a:lstStyle/>
          <a:p>
            <a:fld id="{1D8BD707-D9CF-40AE-B4C6-C98DA3205C09}" type="datetimeFigureOut">
              <a:rPr lang="en-US" smtClean="0"/>
              <a:t>4/2/2023</a:t>
            </a:fld>
            <a:endParaRPr lang="en-US"/>
          </a:p>
        </p:txBody>
      </p:sp>
      <p:sp>
        <p:nvSpPr>
          <p:cNvPr id="5" name="Footer Placeholder 4">
            <a:extLst>
              <a:ext uri="{FF2B5EF4-FFF2-40B4-BE49-F238E27FC236}">
                <a16:creationId xmlns:a16="http://schemas.microsoft.com/office/drawing/2014/main" id="{A60C4156-7F8F-B9EE-EBE4-66539562AE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39D0C-B9F5-633B-BA95-7EF83D3C0773}"/>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86784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5C31F9-5D43-205E-00E0-9234F5EF0957}"/>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5681C8-FC52-3594-CDA1-2FBC6AC79375}"/>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19314-A8C8-EBD5-1F7F-F16DCAA2B551}"/>
              </a:ext>
            </a:extLst>
          </p:cNvPr>
          <p:cNvSpPr>
            <a:spLocks noGrp="1"/>
          </p:cNvSpPr>
          <p:nvPr>
            <p:ph type="dt" sz="half" idx="10"/>
          </p:nvPr>
        </p:nvSpPr>
        <p:spPr/>
        <p:txBody>
          <a:bodyPr/>
          <a:lstStyle/>
          <a:p>
            <a:fld id="{1D8BD707-D9CF-40AE-B4C6-C98DA3205C09}" type="datetimeFigureOut">
              <a:rPr lang="en-US" smtClean="0"/>
              <a:t>4/2/2023</a:t>
            </a:fld>
            <a:endParaRPr lang="en-US"/>
          </a:p>
        </p:txBody>
      </p:sp>
      <p:sp>
        <p:nvSpPr>
          <p:cNvPr id="5" name="Footer Placeholder 4">
            <a:extLst>
              <a:ext uri="{FF2B5EF4-FFF2-40B4-BE49-F238E27FC236}">
                <a16:creationId xmlns:a16="http://schemas.microsoft.com/office/drawing/2014/main" id="{AEE7A092-50CF-0D98-09F2-129F6CAFB9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CA73A8-6BA2-DFCB-60EE-1A5993C52393}"/>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7190804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46212" y="1492994"/>
            <a:ext cx="7651574" cy="1704339"/>
          </a:xfrm>
          <a:prstGeom prst="rect">
            <a:avLst/>
          </a:prstGeom>
        </p:spPr>
        <p:txBody>
          <a:bodyPr wrap="square" lIns="0" tIns="0" rIns="0" bIns="0">
            <a:spAutoFit/>
          </a:bodyPr>
          <a:lstStyle>
            <a:lvl1pPr>
              <a:defRPr sz="5600" b="1" i="0">
                <a:solidFill>
                  <a:srgbClr val="4DE1EA"/>
                </a:solidFill>
                <a:latin typeface="Trebuchet MS"/>
                <a:cs typeface="Trebuchet MS"/>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11232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72972-B335-C6A7-6D9B-FA0B4F3835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DF5E33-5EBF-DA83-AC75-B8ABF93C4C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FE0A9C-977E-2666-CF98-81891366C656}"/>
              </a:ext>
            </a:extLst>
          </p:cNvPr>
          <p:cNvSpPr>
            <a:spLocks noGrp="1"/>
          </p:cNvSpPr>
          <p:nvPr>
            <p:ph type="dt" sz="half" idx="10"/>
          </p:nvPr>
        </p:nvSpPr>
        <p:spPr/>
        <p:txBody>
          <a:bodyPr/>
          <a:lstStyle/>
          <a:p>
            <a:fld id="{1D8BD707-D9CF-40AE-B4C6-C98DA3205C09}" type="datetimeFigureOut">
              <a:rPr lang="en-US" smtClean="0"/>
              <a:t>4/2/2023</a:t>
            </a:fld>
            <a:endParaRPr lang="en-US"/>
          </a:p>
        </p:txBody>
      </p:sp>
      <p:sp>
        <p:nvSpPr>
          <p:cNvPr id="5" name="Footer Placeholder 4">
            <a:extLst>
              <a:ext uri="{FF2B5EF4-FFF2-40B4-BE49-F238E27FC236}">
                <a16:creationId xmlns:a16="http://schemas.microsoft.com/office/drawing/2014/main" id="{9718C3A8-B4A8-CA95-42CC-44541AB7FB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0D6618-FFB1-44C7-15F5-FC4FFB35CAF5}"/>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627635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142E7-8268-DA92-26CD-54B9702EE775}"/>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8B92543-D243-1F4F-0F0C-FD0F3EDC4FDE}"/>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208288-4836-DB42-94B6-25E8091FE960}"/>
              </a:ext>
            </a:extLst>
          </p:cNvPr>
          <p:cNvSpPr>
            <a:spLocks noGrp="1"/>
          </p:cNvSpPr>
          <p:nvPr>
            <p:ph type="dt" sz="half" idx="10"/>
          </p:nvPr>
        </p:nvSpPr>
        <p:spPr/>
        <p:txBody>
          <a:bodyPr/>
          <a:lstStyle/>
          <a:p>
            <a:fld id="{1D8BD707-D9CF-40AE-B4C6-C98DA3205C09}" type="datetimeFigureOut">
              <a:rPr lang="en-US" smtClean="0"/>
              <a:t>4/2/2023</a:t>
            </a:fld>
            <a:endParaRPr lang="en-US"/>
          </a:p>
        </p:txBody>
      </p:sp>
      <p:sp>
        <p:nvSpPr>
          <p:cNvPr id="5" name="Footer Placeholder 4">
            <a:extLst>
              <a:ext uri="{FF2B5EF4-FFF2-40B4-BE49-F238E27FC236}">
                <a16:creationId xmlns:a16="http://schemas.microsoft.com/office/drawing/2014/main" id="{BF39FB11-3420-D72B-BA76-C026C9B603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ECC33-3C3F-75EF-41B3-53198979C388}"/>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634491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75970-93BF-5712-1DE9-445EFB5123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46444C-AA95-A853-2EAC-B182B41B39D0}"/>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37FF9C4-E22F-8353-90DB-3F367A5F4ACD}"/>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05BA42-AE5A-73D2-95EB-EBA34F70C519}"/>
              </a:ext>
            </a:extLst>
          </p:cNvPr>
          <p:cNvSpPr>
            <a:spLocks noGrp="1"/>
          </p:cNvSpPr>
          <p:nvPr>
            <p:ph type="dt" sz="half" idx="10"/>
          </p:nvPr>
        </p:nvSpPr>
        <p:spPr/>
        <p:txBody>
          <a:bodyPr/>
          <a:lstStyle/>
          <a:p>
            <a:fld id="{1D8BD707-D9CF-40AE-B4C6-C98DA3205C09}" type="datetimeFigureOut">
              <a:rPr lang="en-US" smtClean="0"/>
              <a:t>4/2/2023</a:t>
            </a:fld>
            <a:endParaRPr lang="en-US"/>
          </a:p>
        </p:txBody>
      </p:sp>
      <p:sp>
        <p:nvSpPr>
          <p:cNvPr id="6" name="Footer Placeholder 5">
            <a:extLst>
              <a:ext uri="{FF2B5EF4-FFF2-40B4-BE49-F238E27FC236}">
                <a16:creationId xmlns:a16="http://schemas.microsoft.com/office/drawing/2014/main" id="{C5C4C1B0-6A2E-ACC8-28D9-BE9ACA22CC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4B7A31-CB38-1C73-73D6-1BE6473D6CD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85589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2A0D-ED09-6B09-EBF1-C3DD4F0FFE9F}"/>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007A40-E968-70E1-897A-CC9B7CCA6DE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AED48624-7DE9-098D-7EB6-11E634181E78}"/>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DB1B06-B04A-E3F8-4903-C0E247F287FA}"/>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743AC8A-7612-B8AD-8275-B8324EFD703B}"/>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F12AF8-97FD-5F70-8D80-B2A99587146F}"/>
              </a:ext>
            </a:extLst>
          </p:cNvPr>
          <p:cNvSpPr>
            <a:spLocks noGrp="1"/>
          </p:cNvSpPr>
          <p:nvPr>
            <p:ph type="dt" sz="half" idx="10"/>
          </p:nvPr>
        </p:nvSpPr>
        <p:spPr/>
        <p:txBody>
          <a:bodyPr/>
          <a:lstStyle/>
          <a:p>
            <a:fld id="{1D8BD707-D9CF-40AE-B4C6-C98DA3205C09}" type="datetimeFigureOut">
              <a:rPr lang="en-US" smtClean="0"/>
              <a:t>4/2/2023</a:t>
            </a:fld>
            <a:endParaRPr lang="en-US"/>
          </a:p>
        </p:txBody>
      </p:sp>
      <p:sp>
        <p:nvSpPr>
          <p:cNvPr id="8" name="Footer Placeholder 7">
            <a:extLst>
              <a:ext uri="{FF2B5EF4-FFF2-40B4-BE49-F238E27FC236}">
                <a16:creationId xmlns:a16="http://schemas.microsoft.com/office/drawing/2014/main" id="{F7CFF6EE-9B6B-B122-0449-A1A09D8BD5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DACCB2-F80C-A8A7-983B-B37845A6A66E}"/>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42833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B5938-50CC-C07C-5A3D-695A340BBF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7A77F40-458E-E3CA-62D7-E8EC69BA556C}"/>
              </a:ext>
            </a:extLst>
          </p:cNvPr>
          <p:cNvSpPr>
            <a:spLocks noGrp="1"/>
          </p:cNvSpPr>
          <p:nvPr>
            <p:ph type="dt" sz="half" idx="10"/>
          </p:nvPr>
        </p:nvSpPr>
        <p:spPr/>
        <p:txBody>
          <a:bodyPr/>
          <a:lstStyle/>
          <a:p>
            <a:fld id="{1D8BD707-D9CF-40AE-B4C6-C98DA3205C09}" type="datetimeFigureOut">
              <a:rPr lang="en-US" smtClean="0"/>
              <a:t>4/2/2023</a:t>
            </a:fld>
            <a:endParaRPr lang="en-US"/>
          </a:p>
        </p:txBody>
      </p:sp>
      <p:sp>
        <p:nvSpPr>
          <p:cNvPr id="4" name="Footer Placeholder 3">
            <a:extLst>
              <a:ext uri="{FF2B5EF4-FFF2-40B4-BE49-F238E27FC236}">
                <a16:creationId xmlns:a16="http://schemas.microsoft.com/office/drawing/2014/main" id="{82D438F6-6238-AC52-AFC0-5C7E3FEAFA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43FF9D-7C21-AD04-71FB-36080EF3CAA6}"/>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806258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73EA22-9804-71A9-28ED-B224135D0332}"/>
              </a:ext>
            </a:extLst>
          </p:cNvPr>
          <p:cNvSpPr>
            <a:spLocks noGrp="1"/>
          </p:cNvSpPr>
          <p:nvPr>
            <p:ph type="dt" sz="half" idx="10"/>
          </p:nvPr>
        </p:nvSpPr>
        <p:spPr/>
        <p:txBody>
          <a:bodyPr/>
          <a:lstStyle/>
          <a:p>
            <a:fld id="{1D8BD707-D9CF-40AE-B4C6-C98DA3205C09}" type="datetimeFigureOut">
              <a:rPr lang="en-US" smtClean="0"/>
              <a:t>4/2/2023</a:t>
            </a:fld>
            <a:endParaRPr lang="en-US"/>
          </a:p>
        </p:txBody>
      </p:sp>
      <p:sp>
        <p:nvSpPr>
          <p:cNvPr id="3" name="Footer Placeholder 2">
            <a:extLst>
              <a:ext uri="{FF2B5EF4-FFF2-40B4-BE49-F238E27FC236}">
                <a16:creationId xmlns:a16="http://schemas.microsoft.com/office/drawing/2014/main" id="{587CDF3B-5F6F-F4BF-56B3-BDAD4615BF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3A9200-8764-A76A-B448-810084BC3268}"/>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3667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0568D-9F77-F0F0-C7ED-254DA1F1E8A6}"/>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7E25689-0BFE-9F9B-B79D-9D3D307A372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4A4A51-B823-F155-8CEF-5ED394E3146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BD9D63B-21B5-23A2-BEB9-48BD9194C18F}"/>
              </a:ext>
            </a:extLst>
          </p:cNvPr>
          <p:cNvSpPr>
            <a:spLocks noGrp="1"/>
          </p:cNvSpPr>
          <p:nvPr>
            <p:ph type="dt" sz="half" idx="10"/>
          </p:nvPr>
        </p:nvSpPr>
        <p:spPr/>
        <p:txBody>
          <a:bodyPr/>
          <a:lstStyle/>
          <a:p>
            <a:fld id="{1D8BD707-D9CF-40AE-B4C6-C98DA3205C09}" type="datetimeFigureOut">
              <a:rPr lang="en-US" smtClean="0"/>
              <a:t>4/2/2023</a:t>
            </a:fld>
            <a:endParaRPr lang="en-US"/>
          </a:p>
        </p:txBody>
      </p:sp>
      <p:sp>
        <p:nvSpPr>
          <p:cNvPr id="6" name="Footer Placeholder 5">
            <a:extLst>
              <a:ext uri="{FF2B5EF4-FFF2-40B4-BE49-F238E27FC236}">
                <a16:creationId xmlns:a16="http://schemas.microsoft.com/office/drawing/2014/main" id="{AC6D5B45-D7AB-5119-C2EE-47C93899BA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16DD37-C282-E9F7-F49D-F46BB7F5B2A3}"/>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738723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3D420-1D6B-1433-CFDF-CA4217C2ED7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C9D3D65-8ACA-5FC0-FE03-5749C422E275}"/>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7AA1EA7-1D3A-E353-695A-3A09A887920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416AF7A-1562-521C-156D-13D3122FC0D5}"/>
              </a:ext>
            </a:extLst>
          </p:cNvPr>
          <p:cNvSpPr>
            <a:spLocks noGrp="1"/>
          </p:cNvSpPr>
          <p:nvPr>
            <p:ph type="dt" sz="half" idx="10"/>
          </p:nvPr>
        </p:nvSpPr>
        <p:spPr/>
        <p:txBody>
          <a:bodyPr/>
          <a:lstStyle/>
          <a:p>
            <a:fld id="{1D8BD707-D9CF-40AE-B4C6-C98DA3205C09}" type="datetimeFigureOut">
              <a:rPr lang="en-US" smtClean="0"/>
              <a:t>4/2/2023</a:t>
            </a:fld>
            <a:endParaRPr lang="en-US"/>
          </a:p>
        </p:txBody>
      </p:sp>
      <p:sp>
        <p:nvSpPr>
          <p:cNvPr id="6" name="Footer Placeholder 5">
            <a:extLst>
              <a:ext uri="{FF2B5EF4-FFF2-40B4-BE49-F238E27FC236}">
                <a16:creationId xmlns:a16="http://schemas.microsoft.com/office/drawing/2014/main" id="{623AF16F-B927-0329-A822-91FA79A4F6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7AF35C-D5F0-F965-7559-364CDC34857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13784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1C9A6B-24FA-B785-78D9-E9F5D07EE7BE}"/>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9FCDF1-2CD4-EE96-EC58-7B130B9386A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20B610-48A9-6A53-2E4F-64D9D23BA50B}"/>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4/2/2023</a:t>
            </a:fld>
            <a:endParaRPr lang="en-US"/>
          </a:p>
        </p:txBody>
      </p:sp>
      <p:sp>
        <p:nvSpPr>
          <p:cNvPr id="5" name="Footer Placeholder 4">
            <a:extLst>
              <a:ext uri="{FF2B5EF4-FFF2-40B4-BE49-F238E27FC236}">
                <a16:creationId xmlns:a16="http://schemas.microsoft.com/office/drawing/2014/main" id="{1A2763A4-FC9D-0347-5DB5-C13A0942B98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22B475-F94D-DE55-0011-32EAAD7B558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72114271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1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customXml" Target="../ink/ink14.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21.em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customXml" Target="../ink/ink15.xml"/><Relationship Id="rId5" Type="http://schemas.microsoft.com/office/2007/relationships/hdphoto" Target="../media/hdphoto4.wdp"/><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1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customXml" Target="../ink/ink2.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customXml" Target="../ink/ink3.xml"/></Relationships>
</file>

<file path=ppt/slides/_rels/slide2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4.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customXml" Target="../ink/ink5.xml"/></Relationships>
</file>

<file path=ppt/slides/_rels/slide30.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customXml" Target="../ink/ink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jpg"/><Relationship Id="rId2"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5" Type="http://schemas.openxmlformats.org/officeDocument/2006/relationships/image" Target="../media/image59.jp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70.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1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266215"/>
            <a:ext cx="8763000" cy="1243930"/>
          </a:xfrm>
          <a:prstGeom prst="rect">
            <a:avLst/>
          </a:prstGeom>
        </p:spPr>
        <p:txBody>
          <a:bodyPr vert="horz" wrap="square" lIns="0" tIns="12700" rIns="0" bIns="0" rtlCol="0">
            <a:spAutoFit/>
          </a:bodyPr>
          <a:lstStyle/>
          <a:p>
            <a:pPr marL="12700" algn="ctr">
              <a:lnSpc>
                <a:spcPct val="100000"/>
              </a:lnSpc>
              <a:spcBef>
                <a:spcPts val="100"/>
              </a:spcBef>
            </a:pPr>
            <a:r>
              <a:rPr lang="en-US" sz="4000" b="1" spc="-20" dirty="0">
                <a:solidFill>
                  <a:srgbClr val="C00000"/>
                </a:solidFill>
                <a:effectLst>
                  <a:outerShdw blurRad="38100" dist="38100" dir="2700000" algn="tl">
                    <a:srgbClr val="000000">
                      <a:alpha val="43137"/>
                    </a:srgbClr>
                  </a:outerShdw>
                </a:effectLst>
              </a:rPr>
              <a:t>Chapter 08: Advanced Counting Techniques</a:t>
            </a:r>
            <a:br>
              <a:rPr lang="en-US" sz="4000" b="1" spc="-20" dirty="0">
                <a:solidFill>
                  <a:srgbClr val="C00000"/>
                </a:solidFill>
                <a:effectLst>
                  <a:outerShdw blurRad="38100" dist="38100" dir="2700000" algn="tl">
                    <a:srgbClr val="000000">
                      <a:alpha val="43137"/>
                    </a:srgbClr>
                  </a:outerShdw>
                </a:effectLst>
              </a:rPr>
            </a:br>
            <a:r>
              <a:rPr sz="4000" b="1" spc="-20" dirty="0">
                <a:solidFill>
                  <a:srgbClr val="FFC000"/>
                </a:solidFill>
                <a:effectLst>
                  <a:outerShdw blurRad="38100" dist="38100" dir="2700000" algn="tl">
                    <a:srgbClr val="000000">
                      <a:alpha val="43137"/>
                    </a:srgbClr>
                  </a:outerShdw>
                </a:effectLst>
              </a:rPr>
              <a:t>Recurrence</a:t>
            </a:r>
            <a:r>
              <a:rPr sz="4000" b="1" spc="-60" dirty="0">
                <a:solidFill>
                  <a:srgbClr val="FFC000"/>
                </a:solidFill>
                <a:effectLst>
                  <a:outerShdw blurRad="38100" dist="38100" dir="2700000" algn="tl">
                    <a:srgbClr val="000000">
                      <a:alpha val="43137"/>
                    </a:srgbClr>
                  </a:outerShdw>
                </a:effectLst>
              </a:rPr>
              <a:t> </a:t>
            </a:r>
            <a:r>
              <a:rPr sz="4000" b="1" spc="-25" dirty="0">
                <a:solidFill>
                  <a:srgbClr val="FFC000"/>
                </a:solidFill>
                <a:effectLst>
                  <a:outerShdw blurRad="38100" dist="38100" dir="2700000" algn="tl">
                    <a:srgbClr val="000000">
                      <a:alpha val="43137"/>
                    </a:srgbClr>
                  </a:outerShdw>
                </a:effectLst>
              </a:rPr>
              <a:t>Relations</a:t>
            </a:r>
            <a:endParaRPr sz="4000" b="1" dirty="0">
              <a:solidFill>
                <a:srgbClr val="FFC000"/>
              </a:solidFill>
              <a:effectLst>
                <a:outerShdw blurRad="38100" dist="38100" dir="2700000" algn="tl">
                  <a:srgbClr val="000000">
                    <a:alpha val="43137"/>
                  </a:srgbClr>
                </a:outerShdw>
              </a:effectLst>
            </a:endParaRPr>
          </a:p>
        </p:txBody>
      </p:sp>
      <p:sp>
        <p:nvSpPr>
          <p:cNvPr id="3" name="object 3"/>
          <p:cNvSpPr txBox="1"/>
          <p:nvPr/>
        </p:nvSpPr>
        <p:spPr>
          <a:xfrm>
            <a:off x="76199" y="1523999"/>
            <a:ext cx="8991600" cy="4364785"/>
          </a:xfrm>
          <a:prstGeom prst="rect">
            <a:avLst/>
          </a:prstGeom>
        </p:spPr>
        <p:txBody>
          <a:bodyPr vert="horz" wrap="square" lIns="0" tIns="234950" rIns="0" bIns="0" rtlCol="0">
            <a:spAutoFit/>
          </a:bodyPr>
          <a:lstStyle/>
          <a:p>
            <a:pPr marL="152400" marR="17780">
              <a:lnSpc>
                <a:spcPct val="127699"/>
              </a:lnSpc>
              <a:spcBef>
                <a:spcPts val="525"/>
              </a:spcBef>
            </a:pPr>
            <a:r>
              <a:rPr sz="2400" b="1" spc="5" dirty="0">
                <a:latin typeface="Palatino Linotype"/>
                <a:cs typeface="Palatino Linotype"/>
              </a:rPr>
              <a:t>Definition: </a:t>
            </a:r>
            <a:r>
              <a:rPr sz="2400" spc="10" dirty="0">
                <a:latin typeface="Palatino Linotype"/>
                <a:cs typeface="Palatino Linotype"/>
              </a:rPr>
              <a:t>A </a:t>
            </a:r>
            <a:r>
              <a:rPr sz="2400" i="1" spc="-5" dirty="0">
                <a:latin typeface="Palatino Linotype"/>
                <a:cs typeface="Palatino Linotype"/>
              </a:rPr>
              <a:t>recurrence relation </a:t>
            </a:r>
            <a:r>
              <a:rPr sz="2400" spc="5" dirty="0">
                <a:latin typeface="Palatino Linotype"/>
                <a:cs typeface="Palatino Linotype"/>
              </a:rPr>
              <a:t>for the sequence {</a:t>
            </a:r>
            <a:r>
              <a:rPr sz="2400" i="1" spc="5" dirty="0">
                <a:latin typeface="Palatino Linotype"/>
                <a:cs typeface="Palatino Linotype"/>
              </a:rPr>
              <a:t>a</a:t>
            </a:r>
            <a:r>
              <a:rPr sz="2400" i="1" spc="7" baseline="-28673" dirty="0">
                <a:latin typeface="Palatino Linotype"/>
                <a:cs typeface="Palatino Linotype"/>
              </a:rPr>
              <a:t>n</a:t>
            </a:r>
            <a:r>
              <a:rPr sz="2400" spc="5" dirty="0">
                <a:latin typeface="Palatino Linotype"/>
                <a:cs typeface="Palatino Linotype"/>
              </a:rPr>
              <a:t>} is an </a:t>
            </a:r>
            <a:r>
              <a:rPr sz="2400" spc="10" dirty="0">
                <a:latin typeface="Palatino Linotype"/>
                <a:cs typeface="Palatino Linotype"/>
              </a:rPr>
              <a:t> </a:t>
            </a:r>
            <a:r>
              <a:rPr sz="2400" spc="5" dirty="0">
                <a:latin typeface="Palatino Linotype"/>
                <a:cs typeface="Palatino Linotype"/>
              </a:rPr>
              <a:t>equation </a:t>
            </a:r>
            <a:r>
              <a:rPr sz="2400" dirty="0">
                <a:latin typeface="Palatino Linotype"/>
                <a:cs typeface="Palatino Linotype"/>
              </a:rPr>
              <a:t>that expresses </a:t>
            </a:r>
            <a:r>
              <a:rPr sz="2400" i="1" spc="10" dirty="0">
                <a:latin typeface="Palatino Linotype"/>
                <a:cs typeface="Palatino Linotype"/>
              </a:rPr>
              <a:t>a</a:t>
            </a:r>
            <a:r>
              <a:rPr sz="2400" i="1" spc="15" baseline="-28673" dirty="0">
                <a:latin typeface="Palatino Linotype"/>
                <a:cs typeface="Palatino Linotype"/>
              </a:rPr>
              <a:t>n</a:t>
            </a:r>
            <a:r>
              <a:rPr sz="2400" i="1" spc="22" baseline="-28673" dirty="0">
                <a:latin typeface="Palatino Linotype"/>
                <a:cs typeface="Palatino Linotype"/>
              </a:rPr>
              <a:t> </a:t>
            </a:r>
            <a:r>
              <a:rPr sz="2400" dirty="0">
                <a:latin typeface="Palatino Linotype"/>
                <a:cs typeface="Palatino Linotype"/>
              </a:rPr>
              <a:t>in </a:t>
            </a:r>
            <a:r>
              <a:rPr sz="2400" spc="5" dirty="0">
                <a:latin typeface="Palatino Linotype"/>
                <a:cs typeface="Palatino Linotype"/>
              </a:rPr>
              <a:t>terms of one or </a:t>
            </a:r>
            <a:r>
              <a:rPr sz="2400" spc="-5" dirty="0">
                <a:latin typeface="Palatino Linotype"/>
                <a:cs typeface="Palatino Linotype"/>
              </a:rPr>
              <a:t>more </a:t>
            </a:r>
            <a:r>
              <a:rPr sz="2400" spc="5" dirty="0">
                <a:latin typeface="Palatino Linotype"/>
                <a:cs typeface="Palatino Linotype"/>
              </a:rPr>
              <a:t>of </a:t>
            </a:r>
            <a:r>
              <a:rPr sz="2400" dirty="0">
                <a:latin typeface="Palatino Linotype"/>
                <a:cs typeface="Palatino Linotype"/>
              </a:rPr>
              <a:t>the </a:t>
            </a:r>
            <a:r>
              <a:rPr sz="2400" spc="5" dirty="0">
                <a:latin typeface="Palatino Linotype"/>
                <a:cs typeface="Palatino Linotype"/>
              </a:rPr>
              <a:t> </a:t>
            </a:r>
            <a:r>
              <a:rPr sz="2400" dirty="0">
                <a:latin typeface="Palatino Linotype"/>
                <a:cs typeface="Palatino Linotype"/>
              </a:rPr>
              <a:t>previous </a:t>
            </a:r>
            <a:r>
              <a:rPr sz="2400" spc="5" dirty="0">
                <a:latin typeface="Palatino Linotype"/>
                <a:cs typeface="Palatino Linotype"/>
              </a:rPr>
              <a:t>terms of</a:t>
            </a:r>
            <a:r>
              <a:rPr sz="2400" dirty="0">
                <a:latin typeface="Palatino Linotype"/>
                <a:cs typeface="Palatino Linotype"/>
              </a:rPr>
              <a:t> </a:t>
            </a:r>
            <a:r>
              <a:rPr sz="2400" spc="5" dirty="0">
                <a:latin typeface="Palatino Linotype"/>
                <a:cs typeface="Palatino Linotype"/>
              </a:rPr>
              <a:t>the </a:t>
            </a:r>
            <a:r>
              <a:rPr sz="2400" dirty="0">
                <a:latin typeface="Palatino Linotype"/>
                <a:cs typeface="Palatino Linotype"/>
              </a:rPr>
              <a:t>sequence,</a:t>
            </a:r>
            <a:r>
              <a:rPr sz="2400" spc="5" dirty="0">
                <a:latin typeface="Palatino Linotype"/>
                <a:cs typeface="Palatino Linotype"/>
              </a:rPr>
              <a:t> </a:t>
            </a:r>
            <a:r>
              <a:rPr sz="2400" spc="-35" dirty="0">
                <a:latin typeface="Palatino Linotype"/>
                <a:cs typeface="Palatino Linotype"/>
              </a:rPr>
              <a:t>namely,</a:t>
            </a:r>
            <a:r>
              <a:rPr sz="2400" spc="5" dirty="0">
                <a:latin typeface="Palatino Linotype"/>
                <a:cs typeface="Palatino Linotype"/>
              </a:rPr>
              <a:t> </a:t>
            </a:r>
            <a:r>
              <a:rPr sz="2400" i="1" spc="5" dirty="0">
                <a:latin typeface="Palatino Linotype"/>
                <a:cs typeface="Palatino Linotype"/>
              </a:rPr>
              <a:t>a</a:t>
            </a:r>
            <a:r>
              <a:rPr sz="2400" spc="7" baseline="-26881" dirty="0">
                <a:latin typeface="Times New Roman"/>
                <a:cs typeface="Times New Roman"/>
              </a:rPr>
              <a:t>0</a:t>
            </a:r>
            <a:r>
              <a:rPr sz="2400" i="1" spc="5" dirty="0">
                <a:latin typeface="Palatino Linotype"/>
                <a:cs typeface="Palatino Linotype"/>
              </a:rPr>
              <a:t>, a</a:t>
            </a:r>
            <a:r>
              <a:rPr sz="2400" i="1" spc="7" baseline="-28673" dirty="0">
                <a:latin typeface="Palatino Linotype"/>
                <a:cs typeface="Palatino Linotype"/>
              </a:rPr>
              <a:t>1</a:t>
            </a:r>
            <a:r>
              <a:rPr sz="2400" i="1" spc="5" dirty="0">
                <a:latin typeface="Palatino Linotype"/>
                <a:cs typeface="Palatino Linotype"/>
              </a:rPr>
              <a:t>, </a:t>
            </a:r>
            <a:r>
              <a:rPr sz="2400" i="1" spc="10" dirty="0">
                <a:latin typeface="Palatino Linotype"/>
                <a:cs typeface="Palatino Linotype"/>
              </a:rPr>
              <a:t>…,</a:t>
            </a:r>
            <a:r>
              <a:rPr sz="2400" i="1" dirty="0">
                <a:latin typeface="Palatino Linotype"/>
                <a:cs typeface="Palatino Linotype"/>
              </a:rPr>
              <a:t> </a:t>
            </a:r>
            <a:r>
              <a:rPr sz="2400" i="1" spc="5" dirty="0">
                <a:latin typeface="Palatino Linotype"/>
                <a:cs typeface="Palatino Linotype"/>
              </a:rPr>
              <a:t>a</a:t>
            </a:r>
            <a:r>
              <a:rPr sz="2400" i="1" spc="7" baseline="-28673" dirty="0">
                <a:latin typeface="Palatino Linotype"/>
                <a:cs typeface="Palatino Linotype"/>
              </a:rPr>
              <a:t>n-1</a:t>
            </a:r>
            <a:r>
              <a:rPr sz="2400" spc="5" dirty="0">
                <a:latin typeface="Palatino Linotype"/>
                <a:cs typeface="Palatino Linotype"/>
              </a:rPr>
              <a:t>, for </a:t>
            </a:r>
            <a:r>
              <a:rPr sz="2400" spc="10" dirty="0">
                <a:latin typeface="Palatino Linotype"/>
                <a:cs typeface="Palatino Linotype"/>
              </a:rPr>
              <a:t> </a:t>
            </a:r>
            <a:r>
              <a:rPr sz="2400" spc="5" dirty="0">
                <a:latin typeface="Palatino Linotype"/>
                <a:cs typeface="Palatino Linotype"/>
              </a:rPr>
              <a:t>all</a:t>
            </a:r>
            <a:r>
              <a:rPr sz="2400" dirty="0">
                <a:latin typeface="Palatino Linotype"/>
                <a:cs typeface="Palatino Linotype"/>
              </a:rPr>
              <a:t> </a:t>
            </a:r>
            <a:r>
              <a:rPr sz="2400" spc="5" dirty="0">
                <a:latin typeface="Palatino Linotype"/>
                <a:cs typeface="Palatino Linotype"/>
              </a:rPr>
              <a:t>integers</a:t>
            </a:r>
            <a:r>
              <a:rPr sz="2400" dirty="0">
                <a:latin typeface="Palatino Linotype"/>
                <a:cs typeface="Palatino Linotype"/>
              </a:rPr>
              <a:t> </a:t>
            </a:r>
            <a:r>
              <a:rPr sz="2400" i="1" spc="5" dirty="0">
                <a:latin typeface="Palatino Linotype"/>
                <a:cs typeface="Palatino Linotype"/>
              </a:rPr>
              <a:t>n </a:t>
            </a:r>
            <a:r>
              <a:rPr sz="2400" spc="5" dirty="0">
                <a:latin typeface="Palatino Linotype"/>
                <a:cs typeface="Palatino Linotype"/>
              </a:rPr>
              <a:t>with</a:t>
            </a:r>
            <a:r>
              <a:rPr sz="2400" dirty="0">
                <a:latin typeface="Palatino Linotype"/>
                <a:cs typeface="Palatino Linotype"/>
              </a:rPr>
              <a:t> </a:t>
            </a:r>
            <a:r>
              <a:rPr sz="2400" i="1" spc="5" dirty="0">
                <a:latin typeface="Palatino Linotype"/>
                <a:cs typeface="Palatino Linotype"/>
              </a:rPr>
              <a:t>n</a:t>
            </a:r>
            <a:r>
              <a:rPr sz="2400" i="1" dirty="0">
                <a:latin typeface="Palatino Linotype"/>
                <a:cs typeface="Palatino Linotype"/>
              </a:rPr>
              <a:t> </a:t>
            </a:r>
            <a:r>
              <a:rPr sz="2400" i="1" spc="-625" dirty="0">
                <a:latin typeface="Verdana"/>
                <a:cs typeface="Verdana"/>
              </a:rPr>
              <a:t>≥</a:t>
            </a:r>
            <a:r>
              <a:rPr sz="2400" i="1" spc="-425" dirty="0">
                <a:latin typeface="Verdana"/>
                <a:cs typeface="Verdana"/>
              </a:rPr>
              <a:t> </a:t>
            </a:r>
            <a:r>
              <a:rPr sz="2400" i="1" spc="5" dirty="0">
                <a:latin typeface="Palatino Linotype"/>
                <a:cs typeface="Palatino Linotype"/>
              </a:rPr>
              <a:t>n</a:t>
            </a:r>
            <a:r>
              <a:rPr sz="2400" spc="7" baseline="-26881" dirty="0">
                <a:latin typeface="Times New Roman"/>
                <a:cs typeface="Times New Roman"/>
              </a:rPr>
              <a:t>0</a:t>
            </a:r>
            <a:r>
              <a:rPr sz="2400" spc="5" dirty="0">
                <a:latin typeface="Palatino Linotype"/>
                <a:cs typeface="Palatino Linotype"/>
              </a:rPr>
              <a:t>, </a:t>
            </a:r>
            <a:r>
              <a:rPr sz="2400" spc="-5" dirty="0">
                <a:latin typeface="Palatino Linotype"/>
                <a:cs typeface="Palatino Linotype"/>
              </a:rPr>
              <a:t>where</a:t>
            </a:r>
            <a:r>
              <a:rPr sz="2400" dirty="0">
                <a:latin typeface="Palatino Linotype"/>
                <a:cs typeface="Palatino Linotype"/>
              </a:rPr>
              <a:t> </a:t>
            </a:r>
            <a:r>
              <a:rPr sz="2400" i="1" spc="10" dirty="0">
                <a:latin typeface="Palatino Linotype"/>
                <a:cs typeface="Palatino Linotype"/>
              </a:rPr>
              <a:t>n</a:t>
            </a:r>
            <a:r>
              <a:rPr sz="2400" spc="15" baseline="-26881" dirty="0">
                <a:latin typeface="Times New Roman"/>
                <a:cs typeface="Times New Roman"/>
              </a:rPr>
              <a:t>0</a:t>
            </a:r>
            <a:r>
              <a:rPr sz="2400" spc="307" baseline="-26881" dirty="0">
                <a:latin typeface="Times New Roman"/>
                <a:cs typeface="Times New Roman"/>
              </a:rPr>
              <a:t> </a:t>
            </a:r>
            <a:r>
              <a:rPr sz="2400" spc="5" dirty="0">
                <a:latin typeface="Palatino Linotype"/>
                <a:cs typeface="Palatino Linotype"/>
              </a:rPr>
              <a:t>is a</a:t>
            </a:r>
            <a:r>
              <a:rPr sz="2400" dirty="0">
                <a:latin typeface="Palatino Linotype"/>
                <a:cs typeface="Palatino Linotype"/>
              </a:rPr>
              <a:t> </a:t>
            </a:r>
            <a:r>
              <a:rPr sz="2400" spc="5" dirty="0">
                <a:latin typeface="Palatino Linotype"/>
                <a:cs typeface="Palatino Linotype"/>
              </a:rPr>
              <a:t>nonnegative</a:t>
            </a:r>
            <a:r>
              <a:rPr sz="2400" dirty="0">
                <a:latin typeface="Palatino Linotype"/>
                <a:cs typeface="Palatino Linotype"/>
              </a:rPr>
              <a:t> </a:t>
            </a:r>
            <a:r>
              <a:rPr sz="2400" spc="-20" dirty="0">
                <a:latin typeface="Palatino Linotype"/>
                <a:cs typeface="Palatino Linotype"/>
              </a:rPr>
              <a:t>integer.</a:t>
            </a:r>
            <a:endParaRPr sz="2400" dirty="0">
              <a:latin typeface="Palatino Linotype"/>
              <a:cs typeface="Palatino Linotype"/>
            </a:endParaRPr>
          </a:p>
          <a:p>
            <a:pPr marL="147321" marR="147955" algn="just">
              <a:lnSpc>
                <a:spcPct val="109800"/>
              </a:lnSpc>
              <a:spcBef>
                <a:spcPts val="1010"/>
              </a:spcBef>
              <a:buClr>
                <a:srgbClr val="0BD0D9"/>
              </a:buClr>
              <a:buSzPct val="95744"/>
              <a:tabLst>
                <a:tab pos="393700" algn="l"/>
              </a:tabLst>
            </a:pPr>
            <a:r>
              <a:rPr sz="2400" spc="10" dirty="0">
                <a:latin typeface="Palatino Linotype"/>
                <a:cs typeface="Palatino Linotype"/>
              </a:rPr>
              <a:t>A</a:t>
            </a:r>
            <a:r>
              <a:rPr sz="2400" spc="-135" dirty="0">
                <a:latin typeface="Palatino Linotype"/>
                <a:cs typeface="Palatino Linotype"/>
              </a:rPr>
              <a:t> </a:t>
            </a:r>
            <a:r>
              <a:rPr sz="2400" spc="5" dirty="0">
                <a:latin typeface="Palatino Linotype"/>
                <a:cs typeface="Palatino Linotype"/>
              </a:rPr>
              <a:t>sequence</a:t>
            </a:r>
            <a:r>
              <a:rPr sz="2400" dirty="0">
                <a:latin typeface="Palatino Linotype"/>
                <a:cs typeface="Palatino Linotype"/>
              </a:rPr>
              <a:t> </a:t>
            </a:r>
            <a:r>
              <a:rPr sz="2400" spc="5" dirty="0">
                <a:latin typeface="Palatino Linotype"/>
                <a:cs typeface="Palatino Linotype"/>
              </a:rPr>
              <a:t>is</a:t>
            </a:r>
            <a:r>
              <a:rPr sz="2400" spc="-5" dirty="0">
                <a:latin typeface="Palatino Linotype"/>
                <a:cs typeface="Palatino Linotype"/>
              </a:rPr>
              <a:t> </a:t>
            </a:r>
            <a:r>
              <a:rPr sz="2400" spc="5" dirty="0">
                <a:latin typeface="Palatino Linotype"/>
                <a:cs typeface="Palatino Linotype"/>
              </a:rPr>
              <a:t>called</a:t>
            </a:r>
            <a:r>
              <a:rPr sz="2400" dirty="0">
                <a:latin typeface="Palatino Linotype"/>
                <a:cs typeface="Palatino Linotype"/>
              </a:rPr>
              <a:t> </a:t>
            </a:r>
            <a:r>
              <a:rPr sz="2400" spc="5" dirty="0">
                <a:latin typeface="Palatino Linotype"/>
                <a:cs typeface="Palatino Linotype"/>
              </a:rPr>
              <a:t>a </a:t>
            </a:r>
            <a:r>
              <a:rPr sz="2400" i="1" dirty="0">
                <a:latin typeface="Palatino Linotype"/>
                <a:cs typeface="Palatino Linotype"/>
              </a:rPr>
              <a:t>solution</a:t>
            </a:r>
            <a:r>
              <a:rPr sz="2400" i="1" spc="-5" dirty="0">
                <a:latin typeface="Palatino Linotype"/>
                <a:cs typeface="Palatino Linotype"/>
              </a:rPr>
              <a:t> </a:t>
            </a:r>
            <a:r>
              <a:rPr sz="2400" spc="5" dirty="0">
                <a:latin typeface="Palatino Linotype"/>
                <a:cs typeface="Palatino Linotype"/>
              </a:rPr>
              <a:t>of</a:t>
            </a:r>
            <a:r>
              <a:rPr sz="2400" dirty="0">
                <a:latin typeface="Palatino Linotype"/>
                <a:cs typeface="Palatino Linotype"/>
              </a:rPr>
              <a:t> </a:t>
            </a:r>
            <a:r>
              <a:rPr sz="2400" spc="5" dirty="0">
                <a:latin typeface="Palatino Linotype"/>
                <a:cs typeface="Palatino Linotype"/>
              </a:rPr>
              <a:t>a</a:t>
            </a:r>
            <a:r>
              <a:rPr sz="2400" dirty="0">
                <a:latin typeface="Palatino Linotype"/>
                <a:cs typeface="Palatino Linotype"/>
              </a:rPr>
              <a:t> </a:t>
            </a:r>
            <a:r>
              <a:rPr sz="2400" spc="-5" dirty="0">
                <a:latin typeface="Palatino Linotype"/>
                <a:cs typeface="Palatino Linotype"/>
              </a:rPr>
              <a:t>recurrence </a:t>
            </a:r>
            <a:r>
              <a:rPr sz="2400" dirty="0">
                <a:latin typeface="Palatino Linotype"/>
                <a:cs typeface="Palatino Linotype"/>
              </a:rPr>
              <a:t>relation if</a:t>
            </a:r>
            <a:r>
              <a:rPr sz="2400" spc="-5" dirty="0">
                <a:latin typeface="Palatino Linotype"/>
                <a:cs typeface="Palatino Linotype"/>
              </a:rPr>
              <a:t> </a:t>
            </a:r>
            <a:r>
              <a:rPr sz="2400" spc="5" dirty="0">
                <a:latin typeface="Palatino Linotype"/>
                <a:cs typeface="Palatino Linotype"/>
              </a:rPr>
              <a:t>its </a:t>
            </a:r>
            <a:r>
              <a:rPr sz="2400" spc="-575" dirty="0">
                <a:latin typeface="Palatino Linotype"/>
                <a:cs typeface="Palatino Linotype"/>
              </a:rPr>
              <a:t> </a:t>
            </a:r>
            <a:r>
              <a:rPr sz="2400" spc="5" dirty="0">
                <a:latin typeface="Palatino Linotype"/>
                <a:cs typeface="Palatino Linotype"/>
              </a:rPr>
              <a:t>terms</a:t>
            </a:r>
            <a:r>
              <a:rPr sz="2400" spc="-5" dirty="0">
                <a:latin typeface="Palatino Linotype"/>
                <a:cs typeface="Palatino Linotype"/>
              </a:rPr>
              <a:t> </a:t>
            </a:r>
            <a:r>
              <a:rPr sz="2400" spc="5" dirty="0">
                <a:latin typeface="Palatino Linotype"/>
                <a:cs typeface="Palatino Linotype"/>
              </a:rPr>
              <a:t>satisfy</a:t>
            </a:r>
            <a:r>
              <a:rPr sz="2400" dirty="0">
                <a:latin typeface="Palatino Linotype"/>
                <a:cs typeface="Palatino Linotype"/>
              </a:rPr>
              <a:t> </a:t>
            </a:r>
            <a:r>
              <a:rPr sz="2400" spc="5" dirty="0">
                <a:latin typeface="Palatino Linotype"/>
                <a:cs typeface="Palatino Linotype"/>
              </a:rPr>
              <a:t>the</a:t>
            </a:r>
            <a:r>
              <a:rPr sz="2400" dirty="0">
                <a:latin typeface="Palatino Linotype"/>
                <a:cs typeface="Palatino Linotype"/>
              </a:rPr>
              <a:t> </a:t>
            </a:r>
            <a:r>
              <a:rPr sz="2400" spc="-5" dirty="0">
                <a:latin typeface="Palatino Linotype"/>
                <a:cs typeface="Palatino Linotype"/>
              </a:rPr>
              <a:t>recurrence</a:t>
            </a:r>
            <a:r>
              <a:rPr sz="2400" dirty="0">
                <a:latin typeface="Palatino Linotype"/>
                <a:cs typeface="Palatino Linotype"/>
              </a:rPr>
              <a:t> </a:t>
            </a:r>
            <a:r>
              <a:rPr sz="2400" spc="-5" dirty="0">
                <a:latin typeface="Palatino Linotype"/>
                <a:cs typeface="Palatino Linotype"/>
              </a:rPr>
              <a:t>relation.</a:t>
            </a:r>
            <a:endParaRPr sz="2400" dirty="0">
              <a:latin typeface="Palatino Linotype"/>
              <a:cs typeface="Palatino Linotype"/>
            </a:endParaRPr>
          </a:p>
          <a:p>
            <a:pPr marL="147321" marR="311150" algn="just">
              <a:lnSpc>
                <a:spcPct val="109900"/>
              </a:lnSpc>
              <a:spcBef>
                <a:spcPts val="600"/>
              </a:spcBef>
              <a:buClr>
                <a:srgbClr val="0BD0D9"/>
              </a:buClr>
              <a:buSzPct val="95744"/>
              <a:tabLst>
                <a:tab pos="393700" algn="l"/>
              </a:tabLst>
            </a:pPr>
            <a:r>
              <a:rPr sz="2400" spc="5" dirty="0">
                <a:latin typeface="Palatino Linotype"/>
                <a:cs typeface="Palatino Linotype"/>
              </a:rPr>
              <a:t>The </a:t>
            </a:r>
            <a:r>
              <a:rPr sz="2400" i="1" dirty="0">
                <a:latin typeface="Palatino Linotype"/>
                <a:cs typeface="Palatino Linotype"/>
              </a:rPr>
              <a:t>initial conditions </a:t>
            </a:r>
            <a:r>
              <a:rPr sz="2400" spc="5" dirty="0">
                <a:latin typeface="Palatino Linotype"/>
                <a:cs typeface="Palatino Linotype"/>
              </a:rPr>
              <a:t>for a sequence specify the terms </a:t>
            </a:r>
            <a:r>
              <a:rPr sz="2400" dirty="0">
                <a:latin typeface="Palatino Linotype"/>
                <a:cs typeface="Palatino Linotype"/>
              </a:rPr>
              <a:t>that </a:t>
            </a:r>
            <a:r>
              <a:rPr sz="2400" spc="-575" dirty="0">
                <a:latin typeface="Palatino Linotype"/>
                <a:cs typeface="Palatino Linotype"/>
              </a:rPr>
              <a:t> </a:t>
            </a:r>
            <a:r>
              <a:rPr sz="2400" dirty="0">
                <a:latin typeface="Palatino Linotype"/>
                <a:cs typeface="Palatino Linotype"/>
              </a:rPr>
              <a:t>precede </a:t>
            </a:r>
            <a:r>
              <a:rPr sz="2400" spc="5" dirty="0">
                <a:latin typeface="Palatino Linotype"/>
                <a:cs typeface="Palatino Linotype"/>
              </a:rPr>
              <a:t>the </a:t>
            </a:r>
            <a:r>
              <a:rPr sz="2400" dirty="0">
                <a:latin typeface="Palatino Linotype"/>
                <a:cs typeface="Palatino Linotype"/>
              </a:rPr>
              <a:t>first </a:t>
            </a:r>
            <a:r>
              <a:rPr sz="2400" spc="5" dirty="0">
                <a:latin typeface="Palatino Linotype"/>
                <a:cs typeface="Palatino Linotype"/>
              </a:rPr>
              <a:t>term </a:t>
            </a:r>
            <a:r>
              <a:rPr sz="2400" spc="-5" dirty="0">
                <a:latin typeface="Palatino Linotype"/>
                <a:cs typeface="Palatino Linotype"/>
              </a:rPr>
              <a:t>where </a:t>
            </a:r>
            <a:r>
              <a:rPr sz="2400" spc="5" dirty="0">
                <a:latin typeface="Palatino Linotype"/>
                <a:cs typeface="Palatino Linotype"/>
              </a:rPr>
              <a:t>the </a:t>
            </a:r>
            <a:r>
              <a:rPr sz="2400" spc="-5" dirty="0">
                <a:latin typeface="Palatino Linotype"/>
                <a:cs typeface="Palatino Linotype"/>
              </a:rPr>
              <a:t>recurrence </a:t>
            </a:r>
            <a:r>
              <a:rPr sz="2400" dirty="0">
                <a:latin typeface="Palatino Linotype"/>
                <a:cs typeface="Palatino Linotype"/>
              </a:rPr>
              <a:t>relation </a:t>
            </a:r>
            <a:r>
              <a:rPr sz="2400" spc="5" dirty="0">
                <a:latin typeface="Palatino Linotype"/>
                <a:cs typeface="Palatino Linotype"/>
              </a:rPr>
              <a:t>takes </a:t>
            </a:r>
            <a:r>
              <a:rPr sz="2400" spc="-575" dirty="0">
                <a:latin typeface="Palatino Linotype"/>
                <a:cs typeface="Palatino Linotype"/>
              </a:rPr>
              <a:t> </a:t>
            </a:r>
            <a:r>
              <a:rPr sz="2400" spc="-5" dirty="0">
                <a:latin typeface="Palatino Linotype"/>
                <a:cs typeface="Palatino Linotype"/>
              </a:rPr>
              <a:t>effect.</a:t>
            </a:r>
            <a:endParaRPr sz="2400" dirty="0">
              <a:latin typeface="Palatino Linotype"/>
              <a:cs typeface="Palatino Linotype"/>
            </a:endParaRPr>
          </a:p>
        </p:txBody>
      </p:sp>
      <p:sp>
        <p:nvSpPr>
          <p:cNvPr id="4" name="Rectangle 3">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437840" y="1607400"/>
              <a:ext cx="6733080" cy="3929400"/>
            </p14:xfrm>
          </p:contentPart>
        </mc:Choice>
        <mc:Fallback xmlns="">
          <p:pic>
            <p:nvPicPr>
              <p:cNvPr id="5" name="Ink 4"/>
              <p:cNvPicPr/>
              <p:nvPr/>
            </p:nvPicPr>
            <p:blipFill>
              <a:blip r:embed="rId3"/>
              <a:stretch>
                <a:fillRect/>
              </a:stretch>
            </p:blipFill>
            <p:spPr>
              <a:xfrm>
                <a:off x="1428480" y="1598040"/>
                <a:ext cx="6751800" cy="394812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36457" y="34212"/>
            <a:ext cx="4502785" cy="635000"/>
          </a:xfrm>
          <a:prstGeom prst="rect">
            <a:avLst/>
          </a:prstGeom>
        </p:spPr>
        <p:txBody>
          <a:bodyPr vert="horz" wrap="square" lIns="0" tIns="12700" rIns="0" bIns="0" rtlCol="0">
            <a:spAutoFit/>
          </a:bodyPr>
          <a:lstStyle/>
          <a:p>
            <a:pPr marL="12700">
              <a:lnSpc>
                <a:spcPct val="100000"/>
              </a:lnSpc>
              <a:spcBef>
                <a:spcPts val="100"/>
              </a:spcBef>
            </a:pPr>
            <a:r>
              <a:rPr sz="4000" b="1" spc="-5" dirty="0"/>
              <a:t>Counting</a:t>
            </a:r>
            <a:r>
              <a:rPr sz="4000" b="1" spc="-30" dirty="0"/>
              <a:t> </a:t>
            </a:r>
            <a:r>
              <a:rPr sz="4000" b="1" spc="-5" dirty="0"/>
              <a:t>Bit</a:t>
            </a:r>
            <a:r>
              <a:rPr sz="4000" b="1" spc="-30" dirty="0"/>
              <a:t> </a:t>
            </a:r>
            <a:r>
              <a:rPr sz="4000" b="1" dirty="0"/>
              <a:t>Strings</a:t>
            </a:r>
          </a:p>
        </p:txBody>
      </p:sp>
      <p:sp>
        <p:nvSpPr>
          <p:cNvPr id="3" name="object 3"/>
          <p:cNvSpPr txBox="1"/>
          <p:nvPr/>
        </p:nvSpPr>
        <p:spPr>
          <a:xfrm>
            <a:off x="457200" y="859899"/>
            <a:ext cx="8534400" cy="2909130"/>
          </a:xfrm>
          <a:prstGeom prst="rect">
            <a:avLst/>
          </a:prstGeom>
        </p:spPr>
        <p:txBody>
          <a:bodyPr vert="horz" wrap="square" lIns="0" tIns="15875" rIns="0" bIns="0" rtlCol="0">
            <a:spAutoFit/>
          </a:bodyPr>
          <a:lstStyle/>
          <a:p>
            <a:pPr marL="63500">
              <a:spcBef>
                <a:spcPts val="125"/>
              </a:spcBef>
            </a:pPr>
            <a:r>
              <a:rPr sz="2000" b="1" spc="10" dirty="0">
                <a:latin typeface="Palatino Linotype"/>
                <a:cs typeface="Palatino Linotype"/>
              </a:rPr>
              <a:t>Example </a:t>
            </a:r>
            <a:r>
              <a:rPr sz="2000" spc="5" dirty="0">
                <a:latin typeface="Times New Roman"/>
                <a:cs typeface="Times New Roman"/>
              </a:rPr>
              <a:t>3</a:t>
            </a:r>
            <a:r>
              <a:rPr sz="2000" spc="5" dirty="0">
                <a:latin typeface="Palatino Linotype"/>
                <a:cs typeface="Palatino Linotype"/>
              </a:rPr>
              <a:t>:</a:t>
            </a:r>
            <a:r>
              <a:rPr sz="2000" spc="10" dirty="0">
                <a:latin typeface="Palatino Linotype"/>
                <a:cs typeface="Palatino Linotype"/>
              </a:rPr>
              <a:t> Find a </a:t>
            </a:r>
            <a:r>
              <a:rPr sz="2000" spc="5" dirty="0">
                <a:latin typeface="Palatino Linotype"/>
                <a:cs typeface="Palatino Linotype"/>
              </a:rPr>
              <a:t>recurrence</a:t>
            </a:r>
            <a:r>
              <a:rPr sz="2000" spc="10" dirty="0">
                <a:latin typeface="Palatino Linotype"/>
                <a:cs typeface="Palatino Linotype"/>
              </a:rPr>
              <a:t> </a:t>
            </a:r>
            <a:r>
              <a:rPr sz="2000" spc="5" dirty="0">
                <a:latin typeface="Palatino Linotype"/>
                <a:cs typeface="Palatino Linotype"/>
              </a:rPr>
              <a:t>relation</a:t>
            </a:r>
            <a:r>
              <a:rPr sz="2000" spc="10" dirty="0">
                <a:latin typeface="Palatino Linotype"/>
                <a:cs typeface="Palatino Linotype"/>
              </a:rPr>
              <a:t> and give</a:t>
            </a:r>
            <a:r>
              <a:rPr sz="2000" spc="15" dirty="0">
                <a:latin typeface="Palatino Linotype"/>
                <a:cs typeface="Palatino Linotype"/>
              </a:rPr>
              <a:t> </a:t>
            </a:r>
            <a:r>
              <a:rPr sz="2000" spc="5" dirty="0">
                <a:latin typeface="Palatino Linotype"/>
                <a:cs typeface="Palatino Linotype"/>
              </a:rPr>
              <a:t>initial</a:t>
            </a:r>
            <a:r>
              <a:rPr sz="2000" spc="10" dirty="0">
                <a:latin typeface="Palatino Linotype"/>
                <a:cs typeface="Palatino Linotype"/>
              </a:rPr>
              <a:t> </a:t>
            </a:r>
            <a:r>
              <a:rPr sz="2000" spc="5" dirty="0">
                <a:latin typeface="Palatino Linotype"/>
                <a:cs typeface="Palatino Linotype"/>
              </a:rPr>
              <a:t>conditions</a:t>
            </a:r>
            <a:r>
              <a:rPr sz="2000" spc="10" dirty="0">
                <a:latin typeface="Palatino Linotype"/>
                <a:cs typeface="Palatino Linotype"/>
              </a:rPr>
              <a:t> </a:t>
            </a:r>
            <a:r>
              <a:rPr sz="2000" spc="5" dirty="0">
                <a:latin typeface="Palatino Linotype"/>
                <a:cs typeface="Palatino Linotype"/>
              </a:rPr>
              <a:t>for</a:t>
            </a:r>
            <a:r>
              <a:rPr sz="2000" spc="10" dirty="0">
                <a:latin typeface="Palatino Linotype"/>
                <a:cs typeface="Palatino Linotype"/>
              </a:rPr>
              <a:t> </a:t>
            </a:r>
            <a:r>
              <a:rPr sz="2000" spc="5" dirty="0">
                <a:latin typeface="Palatino Linotype"/>
                <a:cs typeface="Palatino Linotype"/>
              </a:rPr>
              <a:t>the</a:t>
            </a:r>
            <a:r>
              <a:rPr sz="2000" spc="10" dirty="0">
                <a:latin typeface="Palatino Linotype"/>
                <a:cs typeface="Palatino Linotype"/>
              </a:rPr>
              <a:t> number of </a:t>
            </a:r>
            <a:r>
              <a:rPr sz="2000" spc="5" dirty="0">
                <a:latin typeface="Palatino Linotype"/>
                <a:cs typeface="Palatino Linotype"/>
              </a:rPr>
              <a:t>bit</a:t>
            </a:r>
            <a:r>
              <a:rPr sz="2000" spc="10" dirty="0">
                <a:latin typeface="Palatino Linotype"/>
                <a:cs typeface="Palatino Linotype"/>
              </a:rPr>
              <a:t> strings</a:t>
            </a:r>
            <a:r>
              <a:rPr sz="2000" spc="15" dirty="0">
                <a:latin typeface="Palatino Linotype"/>
                <a:cs typeface="Palatino Linotype"/>
              </a:rPr>
              <a:t> </a:t>
            </a:r>
            <a:r>
              <a:rPr sz="2000" spc="10" dirty="0">
                <a:latin typeface="Palatino Linotype"/>
                <a:cs typeface="Palatino Linotype"/>
              </a:rPr>
              <a:t>of length </a:t>
            </a:r>
            <a:r>
              <a:rPr sz="2000" i="1" spc="10" dirty="0">
                <a:latin typeface="Palatino Linotype"/>
                <a:cs typeface="Palatino Linotype"/>
              </a:rPr>
              <a:t>n</a:t>
            </a:r>
            <a:r>
              <a:rPr lang="en-US" sz="2000" i="1" dirty="0">
                <a:latin typeface="Palatino Linotype"/>
                <a:cs typeface="Palatino Linotype"/>
              </a:rPr>
              <a:t> </a:t>
            </a:r>
            <a:r>
              <a:rPr sz="2000" spc="10" dirty="0">
                <a:latin typeface="Palatino Linotype"/>
                <a:cs typeface="Palatino Linotype"/>
              </a:rPr>
              <a:t>without</a:t>
            </a:r>
            <a:r>
              <a:rPr sz="2000" spc="5" dirty="0">
                <a:latin typeface="Palatino Linotype"/>
                <a:cs typeface="Palatino Linotype"/>
              </a:rPr>
              <a:t> </a:t>
            </a:r>
            <a:r>
              <a:rPr sz="2000" spc="10" dirty="0">
                <a:latin typeface="Palatino Linotype"/>
                <a:cs typeface="Palatino Linotype"/>
              </a:rPr>
              <a:t>two </a:t>
            </a:r>
            <a:r>
              <a:rPr sz="2000" spc="5" dirty="0">
                <a:latin typeface="Palatino Linotype"/>
                <a:cs typeface="Palatino Linotype"/>
              </a:rPr>
              <a:t>consecutive </a:t>
            </a:r>
            <a:r>
              <a:rPr sz="2000" spc="5" dirty="0">
                <a:latin typeface="Times New Roman"/>
                <a:cs typeface="Times New Roman"/>
              </a:rPr>
              <a:t>0</a:t>
            </a:r>
            <a:r>
              <a:rPr sz="2000" spc="5" dirty="0">
                <a:latin typeface="Palatino Linotype"/>
                <a:cs typeface="Palatino Linotype"/>
              </a:rPr>
              <a:t>s.</a:t>
            </a:r>
            <a:r>
              <a:rPr sz="2000" spc="10" dirty="0">
                <a:latin typeface="Palatino Linotype"/>
                <a:cs typeface="Palatino Linotype"/>
              </a:rPr>
              <a:t> </a:t>
            </a:r>
            <a:r>
              <a:rPr sz="2000" spc="15" dirty="0">
                <a:latin typeface="Palatino Linotype"/>
                <a:cs typeface="Palatino Linotype"/>
              </a:rPr>
              <a:t>How</a:t>
            </a:r>
            <a:r>
              <a:rPr sz="2000" spc="10" dirty="0">
                <a:latin typeface="Palatino Linotype"/>
                <a:cs typeface="Palatino Linotype"/>
              </a:rPr>
              <a:t> </a:t>
            </a:r>
            <a:r>
              <a:rPr sz="2000" spc="15" dirty="0">
                <a:latin typeface="Palatino Linotype"/>
                <a:cs typeface="Palatino Linotype"/>
              </a:rPr>
              <a:t>many</a:t>
            </a:r>
            <a:r>
              <a:rPr sz="2000" spc="5" dirty="0">
                <a:latin typeface="Palatino Linotype"/>
                <a:cs typeface="Palatino Linotype"/>
              </a:rPr>
              <a:t> </a:t>
            </a:r>
            <a:r>
              <a:rPr sz="2000" spc="10" dirty="0">
                <a:latin typeface="Palatino Linotype"/>
                <a:cs typeface="Palatino Linotype"/>
              </a:rPr>
              <a:t>such </a:t>
            </a:r>
            <a:r>
              <a:rPr sz="2000" spc="5" dirty="0">
                <a:latin typeface="Palatino Linotype"/>
                <a:cs typeface="Palatino Linotype"/>
              </a:rPr>
              <a:t>bit</a:t>
            </a:r>
            <a:r>
              <a:rPr sz="2000" spc="10" dirty="0">
                <a:latin typeface="Palatino Linotype"/>
                <a:cs typeface="Palatino Linotype"/>
              </a:rPr>
              <a:t> strings</a:t>
            </a:r>
            <a:r>
              <a:rPr sz="2000" spc="5" dirty="0">
                <a:latin typeface="Palatino Linotype"/>
                <a:cs typeface="Palatino Linotype"/>
              </a:rPr>
              <a:t> </a:t>
            </a:r>
            <a:r>
              <a:rPr sz="2000" dirty="0">
                <a:latin typeface="Palatino Linotype"/>
                <a:cs typeface="Palatino Linotype"/>
              </a:rPr>
              <a:t>are</a:t>
            </a:r>
            <a:r>
              <a:rPr sz="2000" spc="10" dirty="0">
                <a:latin typeface="Palatino Linotype"/>
                <a:cs typeface="Palatino Linotype"/>
              </a:rPr>
              <a:t> </a:t>
            </a:r>
            <a:r>
              <a:rPr sz="2000" spc="5" dirty="0">
                <a:latin typeface="Palatino Linotype"/>
                <a:cs typeface="Palatino Linotype"/>
              </a:rPr>
              <a:t>there</a:t>
            </a:r>
            <a:r>
              <a:rPr sz="2000" spc="10" dirty="0">
                <a:latin typeface="Palatino Linotype"/>
                <a:cs typeface="Palatino Linotype"/>
              </a:rPr>
              <a:t> of</a:t>
            </a:r>
            <a:r>
              <a:rPr sz="2000" spc="5" dirty="0">
                <a:latin typeface="Palatino Linotype"/>
                <a:cs typeface="Palatino Linotype"/>
              </a:rPr>
              <a:t> </a:t>
            </a:r>
            <a:r>
              <a:rPr sz="2000" spc="10" dirty="0">
                <a:latin typeface="Palatino Linotype"/>
                <a:cs typeface="Palatino Linotype"/>
              </a:rPr>
              <a:t>length </a:t>
            </a:r>
            <a:r>
              <a:rPr sz="2000" spc="5" dirty="0">
                <a:latin typeface="Palatino Linotype"/>
                <a:cs typeface="Palatino Linotype"/>
              </a:rPr>
              <a:t>five?</a:t>
            </a:r>
            <a:endParaRPr lang="en-US" sz="2000" spc="5" dirty="0">
              <a:latin typeface="Palatino Linotype"/>
              <a:cs typeface="Palatino Linotype"/>
            </a:endParaRPr>
          </a:p>
          <a:p>
            <a:pPr marL="63500">
              <a:lnSpc>
                <a:spcPts val="1450"/>
              </a:lnSpc>
              <a:spcBef>
                <a:spcPts val="125"/>
              </a:spcBef>
            </a:pPr>
            <a:endParaRPr sz="2000" dirty="0">
              <a:latin typeface="Palatino Linotype"/>
              <a:cs typeface="Palatino Linotype"/>
            </a:endParaRPr>
          </a:p>
          <a:p>
            <a:pPr marL="86995" marR="30480" indent="-24130">
              <a:spcBef>
                <a:spcPts val="150"/>
              </a:spcBef>
            </a:pPr>
            <a:r>
              <a:rPr sz="2000" b="1" spc="10" dirty="0">
                <a:latin typeface="Palatino Linotype"/>
                <a:cs typeface="Palatino Linotype"/>
              </a:rPr>
              <a:t>Solution</a:t>
            </a:r>
            <a:r>
              <a:rPr sz="2000" spc="10" dirty="0">
                <a:latin typeface="Palatino Linotype"/>
                <a:cs typeface="Palatino Linotype"/>
              </a:rPr>
              <a:t>: </a:t>
            </a:r>
            <a:r>
              <a:rPr sz="2000" spc="5" dirty="0">
                <a:latin typeface="Palatino Linotype"/>
                <a:cs typeface="Palatino Linotype"/>
              </a:rPr>
              <a:t>Let </a:t>
            </a:r>
            <a:r>
              <a:rPr sz="2000" i="1" spc="5" dirty="0">
                <a:latin typeface="Palatino Linotype"/>
                <a:cs typeface="Palatino Linotype"/>
              </a:rPr>
              <a:t>a</a:t>
            </a:r>
            <a:r>
              <a:rPr sz="2000" i="1" spc="7" baseline="-26143" dirty="0">
                <a:latin typeface="Palatino Linotype"/>
                <a:cs typeface="Palatino Linotype"/>
              </a:rPr>
              <a:t>n</a:t>
            </a:r>
            <a:r>
              <a:rPr sz="2000" i="1" spc="15" baseline="-26143" dirty="0">
                <a:latin typeface="Palatino Linotype"/>
                <a:cs typeface="Palatino Linotype"/>
              </a:rPr>
              <a:t> </a:t>
            </a:r>
            <a:r>
              <a:rPr sz="2000" spc="10" dirty="0">
                <a:latin typeface="Palatino Linotype"/>
                <a:cs typeface="Palatino Linotype"/>
              </a:rPr>
              <a:t>denote </a:t>
            </a:r>
            <a:r>
              <a:rPr sz="2000" spc="5" dirty="0">
                <a:latin typeface="Palatino Linotype"/>
                <a:cs typeface="Palatino Linotype"/>
              </a:rPr>
              <a:t>the </a:t>
            </a:r>
            <a:r>
              <a:rPr sz="2000" spc="10" dirty="0">
                <a:latin typeface="Palatino Linotype"/>
                <a:cs typeface="Palatino Linotype"/>
              </a:rPr>
              <a:t>number of </a:t>
            </a:r>
            <a:r>
              <a:rPr sz="2000" spc="5" dirty="0">
                <a:latin typeface="Palatino Linotype"/>
                <a:cs typeface="Palatino Linotype"/>
              </a:rPr>
              <a:t>bit </a:t>
            </a:r>
            <a:r>
              <a:rPr sz="2000" spc="10" dirty="0">
                <a:latin typeface="Palatino Linotype"/>
                <a:cs typeface="Palatino Linotype"/>
              </a:rPr>
              <a:t>strings of length</a:t>
            </a:r>
            <a:r>
              <a:rPr sz="2000" spc="15" dirty="0">
                <a:latin typeface="Palatino Linotype"/>
                <a:cs typeface="Palatino Linotype"/>
              </a:rPr>
              <a:t> </a:t>
            </a:r>
            <a:r>
              <a:rPr sz="2000" i="1" spc="10" dirty="0">
                <a:latin typeface="Palatino Linotype"/>
                <a:cs typeface="Palatino Linotype"/>
              </a:rPr>
              <a:t>n </a:t>
            </a:r>
            <a:r>
              <a:rPr sz="2000" spc="10" dirty="0">
                <a:latin typeface="Palatino Linotype"/>
                <a:cs typeface="Palatino Linotype"/>
              </a:rPr>
              <a:t>without two </a:t>
            </a:r>
            <a:r>
              <a:rPr sz="2000" spc="5" dirty="0">
                <a:latin typeface="Palatino Linotype"/>
                <a:cs typeface="Palatino Linotype"/>
              </a:rPr>
              <a:t>consecutive </a:t>
            </a:r>
            <a:r>
              <a:rPr sz="2000" spc="5" dirty="0">
                <a:latin typeface="Times New Roman"/>
                <a:cs typeface="Times New Roman"/>
              </a:rPr>
              <a:t>0</a:t>
            </a:r>
            <a:r>
              <a:rPr sz="2000" spc="5" dirty="0">
                <a:latin typeface="Palatino Linotype"/>
                <a:cs typeface="Palatino Linotype"/>
              </a:rPr>
              <a:t>s.</a:t>
            </a:r>
            <a:r>
              <a:rPr sz="2000" spc="10" dirty="0">
                <a:latin typeface="Palatino Linotype"/>
                <a:cs typeface="Palatino Linotype"/>
              </a:rPr>
              <a:t> </a:t>
            </a:r>
            <a:r>
              <a:rPr sz="2000" spc="-50" dirty="0">
                <a:latin typeface="Palatino Linotype"/>
                <a:cs typeface="Palatino Linotype"/>
              </a:rPr>
              <a:t>To </a:t>
            </a:r>
            <a:r>
              <a:rPr sz="2000" spc="10" dirty="0">
                <a:latin typeface="Palatino Linotype"/>
                <a:cs typeface="Palatino Linotype"/>
              </a:rPr>
              <a:t>obtain a </a:t>
            </a:r>
            <a:r>
              <a:rPr sz="2000" spc="15" dirty="0">
                <a:latin typeface="Palatino Linotype"/>
                <a:cs typeface="Palatino Linotype"/>
              </a:rPr>
              <a:t> </a:t>
            </a:r>
            <a:r>
              <a:rPr sz="2000" spc="5" dirty="0">
                <a:latin typeface="Palatino Linotype"/>
                <a:cs typeface="Palatino Linotype"/>
              </a:rPr>
              <a:t>recurrence relation for {</a:t>
            </a:r>
            <a:r>
              <a:rPr sz="2000" i="1" spc="5" dirty="0">
                <a:latin typeface="Palatino Linotype"/>
                <a:cs typeface="Palatino Linotype"/>
              </a:rPr>
              <a:t>a</a:t>
            </a:r>
            <a:r>
              <a:rPr sz="2000" i="1" spc="7" baseline="-26143" dirty="0">
                <a:latin typeface="Palatino Linotype"/>
                <a:cs typeface="Palatino Linotype"/>
              </a:rPr>
              <a:t>n </a:t>
            </a:r>
            <a:r>
              <a:rPr sz="2000" spc="5" dirty="0">
                <a:latin typeface="Palatino Linotype"/>
                <a:cs typeface="Palatino Linotype"/>
              </a:rPr>
              <a:t>} </a:t>
            </a:r>
            <a:r>
              <a:rPr sz="2000" spc="10" dirty="0">
                <a:latin typeface="Palatino Linotype"/>
                <a:cs typeface="Palatino Linotype"/>
              </a:rPr>
              <a:t>note that </a:t>
            </a:r>
            <a:r>
              <a:rPr sz="2000" spc="5" dirty="0">
                <a:latin typeface="Palatino Linotype"/>
                <a:cs typeface="Palatino Linotype"/>
              </a:rPr>
              <a:t>the </a:t>
            </a:r>
            <a:r>
              <a:rPr sz="2000" spc="10" dirty="0">
                <a:latin typeface="Palatino Linotype"/>
                <a:cs typeface="Palatino Linotype"/>
              </a:rPr>
              <a:t>number of </a:t>
            </a:r>
            <a:r>
              <a:rPr sz="2000" spc="5" dirty="0">
                <a:latin typeface="Palatino Linotype"/>
                <a:cs typeface="Palatino Linotype"/>
              </a:rPr>
              <a:t>bit </a:t>
            </a:r>
            <a:r>
              <a:rPr sz="2000" spc="10" dirty="0">
                <a:latin typeface="Palatino Linotype"/>
                <a:cs typeface="Palatino Linotype"/>
              </a:rPr>
              <a:t>strings of length </a:t>
            </a:r>
            <a:r>
              <a:rPr sz="2000" i="1" spc="10" dirty="0">
                <a:latin typeface="Palatino Linotype"/>
                <a:cs typeface="Palatino Linotype"/>
              </a:rPr>
              <a:t>n </a:t>
            </a:r>
            <a:r>
              <a:rPr sz="2000" spc="10" dirty="0">
                <a:latin typeface="Palatino Linotype"/>
                <a:cs typeface="Palatino Linotype"/>
              </a:rPr>
              <a:t>that do not have two </a:t>
            </a:r>
            <a:r>
              <a:rPr sz="2000" spc="5" dirty="0">
                <a:latin typeface="Palatino Linotype"/>
                <a:cs typeface="Palatino Linotype"/>
              </a:rPr>
              <a:t>consecutive </a:t>
            </a:r>
            <a:r>
              <a:rPr sz="2000" spc="10" dirty="0">
                <a:latin typeface="Times New Roman"/>
                <a:cs typeface="Times New Roman"/>
              </a:rPr>
              <a:t>0</a:t>
            </a:r>
            <a:r>
              <a:rPr sz="2000" spc="10" dirty="0">
                <a:latin typeface="Palatino Linotype"/>
                <a:cs typeface="Palatino Linotype"/>
              </a:rPr>
              <a:t>s </a:t>
            </a:r>
            <a:r>
              <a:rPr sz="2000" spc="-300" dirty="0">
                <a:latin typeface="Palatino Linotype"/>
                <a:cs typeface="Palatino Linotype"/>
              </a:rPr>
              <a:t> </a:t>
            </a:r>
            <a:r>
              <a:rPr sz="2000" spc="5" dirty="0">
                <a:latin typeface="Palatino Linotype"/>
                <a:cs typeface="Palatino Linotype"/>
              </a:rPr>
              <a:t>is the </a:t>
            </a:r>
            <a:r>
              <a:rPr sz="2000" spc="10" dirty="0">
                <a:latin typeface="Palatino Linotype"/>
                <a:cs typeface="Palatino Linotype"/>
              </a:rPr>
              <a:t>number</a:t>
            </a:r>
            <a:r>
              <a:rPr sz="2000" spc="5" dirty="0">
                <a:latin typeface="Palatino Linotype"/>
                <a:cs typeface="Palatino Linotype"/>
              </a:rPr>
              <a:t> </a:t>
            </a:r>
            <a:r>
              <a:rPr sz="2000" spc="10" dirty="0">
                <a:latin typeface="Palatino Linotype"/>
                <a:cs typeface="Palatino Linotype"/>
              </a:rPr>
              <a:t>of </a:t>
            </a:r>
            <a:r>
              <a:rPr sz="2000" spc="5" dirty="0">
                <a:latin typeface="Palatino Linotype"/>
                <a:cs typeface="Palatino Linotype"/>
              </a:rPr>
              <a:t>bit </a:t>
            </a:r>
            <a:r>
              <a:rPr sz="2000" spc="10" dirty="0">
                <a:latin typeface="Palatino Linotype"/>
                <a:cs typeface="Palatino Linotype"/>
              </a:rPr>
              <a:t>strings</a:t>
            </a:r>
            <a:r>
              <a:rPr sz="2000" spc="5" dirty="0">
                <a:latin typeface="Palatino Linotype"/>
                <a:cs typeface="Palatino Linotype"/>
              </a:rPr>
              <a:t> </a:t>
            </a:r>
            <a:r>
              <a:rPr sz="2000" spc="10" dirty="0">
                <a:latin typeface="Palatino Linotype"/>
                <a:cs typeface="Palatino Linotype"/>
              </a:rPr>
              <a:t>ending with</a:t>
            </a:r>
            <a:r>
              <a:rPr sz="2000" spc="5" dirty="0">
                <a:latin typeface="Palatino Linotype"/>
                <a:cs typeface="Palatino Linotype"/>
              </a:rPr>
              <a:t> </a:t>
            </a:r>
            <a:r>
              <a:rPr sz="2000" spc="10" dirty="0">
                <a:latin typeface="Palatino Linotype"/>
                <a:cs typeface="Palatino Linotype"/>
              </a:rPr>
              <a:t>a</a:t>
            </a:r>
            <a:r>
              <a:rPr sz="2000" spc="5" dirty="0">
                <a:latin typeface="Palatino Linotype"/>
                <a:cs typeface="Palatino Linotype"/>
              </a:rPr>
              <a:t> </a:t>
            </a:r>
            <a:r>
              <a:rPr sz="2000" spc="10" dirty="0">
                <a:latin typeface="Times New Roman"/>
                <a:cs typeface="Times New Roman"/>
              </a:rPr>
              <a:t>0</a:t>
            </a:r>
            <a:r>
              <a:rPr sz="2000" spc="5" dirty="0">
                <a:latin typeface="Times New Roman"/>
                <a:cs typeface="Times New Roman"/>
              </a:rPr>
              <a:t> </a:t>
            </a:r>
            <a:r>
              <a:rPr sz="2000" spc="10" dirty="0">
                <a:latin typeface="Palatino Linotype"/>
                <a:cs typeface="Palatino Linotype"/>
              </a:rPr>
              <a:t>plus </a:t>
            </a:r>
            <a:r>
              <a:rPr sz="2000" spc="5" dirty="0">
                <a:latin typeface="Palatino Linotype"/>
                <a:cs typeface="Palatino Linotype"/>
              </a:rPr>
              <a:t>the </a:t>
            </a:r>
            <a:r>
              <a:rPr sz="2000" spc="10" dirty="0">
                <a:latin typeface="Palatino Linotype"/>
                <a:cs typeface="Palatino Linotype"/>
              </a:rPr>
              <a:t>number</a:t>
            </a:r>
            <a:r>
              <a:rPr sz="2000" spc="5" dirty="0">
                <a:latin typeface="Palatino Linotype"/>
                <a:cs typeface="Palatino Linotype"/>
              </a:rPr>
              <a:t> </a:t>
            </a:r>
            <a:r>
              <a:rPr sz="2000" spc="10" dirty="0">
                <a:latin typeface="Palatino Linotype"/>
                <a:cs typeface="Palatino Linotype"/>
              </a:rPr>
              <a:t>of such</a:t>
            </a:r>
            <a:r>
              <a:rPr sz="2000" spc="5" dirty="0">
                <a:latin typeface="Palatino Linotype"/>
                <a:cs typeface="Palatino Linotype"/>
              </a:rPr>
              <a:t> bit </a:t>
            </a:r>
            <a:r>
              <a:rPr sz="2000" spc="10" dirty="0">
                <a:latin typeface="Palatino Linotype"/>
                <a:cs typeface="Palatino Linotype"/>
              </a:rPr>
              <a:t>strings</a:t>
            </a:r>
            <a:r>
              <a:rPr sz="2000" spc="5" dirty="0">
                <a:latin typeface="Palatino Linotype"/>
                <a:cs typeface="Palatino Linotype"/>
              </a:rPr>
              <a:t> </a:t>
            </a:r>
            <a:r>
              <a:rPr sz="2000" spc="10" dirty="0">
                <a:latin typeface="Palatino Linotype"/>
                <a:cs typeface="Palatino Linotype"/>
              </a:rPr>
              <a:t>ending with</a:t>
            </a:r>
            <a:r>
              <a:rPr sz="2000" spc="5" dirty="0">
                <a:latin typeface="Palatino Linotype"/>
                <a:cs typeface="Palatino Linotype"/>
              </a:rPr>
              <a:t> </a:t>
            </a:r>
            <a:r>
              <a:rPr sz="2000" spc="10" dirty="0">
                <a:latin typeface="Palatino Linotype"/>
                <a:cs typeface="Palatino Linotype"/>
              </a:rPr>
              <a:t>a</a:t>
            </a:r>
            <a:r>
              <a:rPr sz="2000" spc="5" dirty="0">
                <a:latin typeface="Palatino Linotype"/>
                <a:cs typeface="Palatino Linotype"/>
              </a:rPr>
              <a:t> </a:t>
            </a:r>
            <a:r>
              <a:rPr sz="2000" spc="5" dirty="0">
                <a:latin typeface="Times New Roman"/>
                <a:cs typeface="Times New Roman"/>
              </a:rPr>
              <a:t>1</a:t>
            </a:r>
            <a:r>
              <a:rPr sz="2000" spc="5" dirty="0">
                <a:latin typeface="Palatino Linotype"/>
                <a:cs typeface="Palatino Linotype"/>
              </a:rPr>
              <a:t>.</a:t>
            </a:r>
            <a:endParaRPr sz="2000" dirty="0">
              <a:latin typeface="Palatino Linotype"/>
              <a:cs typeface="Palatino Linotype"/>
            </a:endParaRPr>
          </a:p>
          <a:p>
            <a:pPr>
              <a:lnSpc>
                <a:spcPct val="100000"/>
              </a:lnSpc>
              <a:spcBef>
                <a:spcPts val="45"/>
              </a:spcBef>
            </a:pPr>
            <a:endParaRPr sz="1300" dirty="0">
              <a:latin typeface="Palatino Linotype"/>
              <a:cs typeface="Palatino Linotype"/>
            </a:endParaRPr>
          </a:p>
        </p:txBody>
      </p:sp>
      <p:sp>
        <p:nvSpPr>
          <p:cNvPr id="4" name="Rectangle 3">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241200" y="1401840"/>
              <a:ext cx="8537040" cy="4849200"/>
            </p14:xfrm>
          </p:contentPart>
        </mc:Choice>
        <mc:Fallback xmlns="">
          <p:pic>
            <p:nvPicPr>
              <p:cNvPr id="5" name="Ink 4"/>
              <p:cNvPicPr/>
              <p:nvPr/>
            </p:nvPicPr>
            <p:blipFill>
              <a:blip r:embed="rId3"/>
              <a:stretch>
                <a:fillRect/>
              </a:stretch>
            </p:blipFill>
            <p:spPr>
              <a:xfrm>
                <a:off x="231840" y="1392480"/>
                <a:ext cx="8555760" cy="4867920"/>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34884" y="130175"/>
            <a:ext cx="5133975" cy="635000"/>
          </a:xfrm>
          <a:prstGeom prst="rect">
            <a:avLst/>
          </a:prstGeom>
        </p:spPr>
        <p:txBody>
          <a:bodyPr vert="horz" wrap="square" lIns="0" tIns="12700" rIns="0" bIns="0" rtlCol="0">
            <a:spAutoFit/>
          </a:bodyPr>
          <a:lstStyle/>
          <a:p>
            <a:pPr marL="12700">
              <a:lnSpc>
                <a:spcPct val="100000"/>
              </a:lnSpc>
              <a:spcBef>
                <a:spcPts val="100"/>
              </a:spcBef>
            </a:pPr>
            <a:r>
              <a:rPr sz="4000" spc="-5" dirty="0"/>
              <a:t>Bit</a:t>
            </a:r>
            <a:r>
              <a:rPr sz="4000" spc="-30" dirty="0"/>
              <a:t> </a:t>
            </a:r>
            <a:r>
              <a:rPr sz="4000" dirty="0"/>
              <a:t>Strings</a:t>
            </a:r>
            <a:r>
              <a:rPr sz="4000" spc="-35" dirty="0"/>
              <a:t> </a:t>
            </a:r>
            <a:r>
              <a:rPr sz="4000" spc="-5" dirty="0"/>
              <a:t>(</a:t>
            </a:r>
            <a:r>
              <a:rPr sz="4000" i="1" spc="-5" dirty="0">
                <a:latin typeface="Trebuchet MS"/>
                <a:cs typeface="Trebuchet MS"/>
              </a:rPr>
              <a:t>continued</a:t>
            </a:r>
            <a:r>
              <a:rPr sz="4000" spc="-5" dirty="0"/>
              <a:t>)</a:t>
            </a:r>
            <a:endParaRPr sz="4000" dirty="0">
              <a:latin typeface="Trebuchet MS"/>
              <a:cs typeface="Trebuchet MS"/>
            </a:endParaRPr>
          </a:p>
        </p:txBody>
      </p:sp>
      <p:sp>
        <p:nvSpPr>
          <p:cNvPr id="3" name="object 3"/>
          <p:cNvSpPr txBox="1"/>
          <p:nvPr/>
        </p:nvSpPr>
        <p:spPr>
          <a:xfrm>
            <a:off x="228600" y="799529"/>
            <a:ext cx="2150745" cy="252729"/>
          </a:xfrm>
          <a:prstGeom prst="rect">
            <a:avLst/>
          </a:prstGeom>
        </p:spPr>
        <p:txBody>
          <a:bodyPr vert="horz" wrap="square" lIns="0" tIns="17145" rIns="0" bIns="0" rtlCol="0">
            <a:spAutoFit/>
          </a:bodyPr>
          <a:lstStyle/>
          <a:p>
            <a:pPr marL="12700">
              <a:lnSpc>
                <a:spcPct val="100000"/>
              </a:lnSpc>
              <a:spcBef>
                <a:spcPts val="135"/>
              </a:spcBef>
            </a:pPr>
            <a:r>
              <a:rPr sz="1450" spc="15" dirty="0">
                <a:latin typeface="Palatino Linotype"/>
                <a:cs typeface="Palatino Linotype"/>
              </a:rPr>
              <a:t>The</a:t>
            </a:r>
            <a:r>
              <a:rPr sz="1450" spc="-10" dirty="0">
                <a:latin typeface="Palatino Linotype"/>
                <a:cs typeface="Palatino Linotype"/>
              </a:rPr>
              <a:t> </a:t>
            </a:r>
            <a:r>
              <a:rPr sz="1450" spc="10" dirty="0">
                <a:latin typeface="Palatino Linotype"/>
                <a:cs typeface="Palatino Linotype"/>
              </a:rPr>
              <a:t>initial</a:t>
            </a:r>
            <a:r>
              <a:rPr sz="1450" spc="-5" dirty="0">
                <a:latin typeface="Palatino Linotype"/>
                <a:cs typeface="Palatino Linotype"/>
              </a:rPr>
              <a:t> </a:t>
            </a:r>
            <a:r>
              <a:rPr sz="1450" spc="15" dirty="0">
                <a:latin typeface="Palatino Linotype"/>
                <a:cs typeface="Palatino Linotype"/>
              </a:rPr>
              <a:t>conditions</a:t>
            </a:r>
            <a:r>
              <a:rPr sz="1450" spc="-5" dirty="0">
                <a:latin typeface="Palatino Linotype"/>
                <a:cs typeface="Palatino Linotype"/>
              </a:rPr>
              <a:t> </a:t>
            </a:r>
            <a:r>
              <a:rPr sz="1450" spc="5" dirty="0">
                <a:latin typeface="Palatino Linotype"/>
                <a:cs typeface="Palatino Linotype"/>
              </a:rPr>
              <a:t>are:</a:t>
            </a:r>
            <a:endParaRPr sz="1450" dirty="0">
              <a:latin typeface="Palatino Linotype"/>
              <a:cs typeface="Palatino Linotype"/>
            </a:endParaRPr>
          </a:p>
        </p:txBody>
      </p:sp>
      <p:sp>
        <p:nvSpPr>
          <p:cNvPr id="5" name="object 5"/>
          <p:cNvSpPr txBox="1"/>
          <p:nvPr/>
        </p:nvSpPr>
        <p:spPr>
          <a:xfrm>
            <a:off x="228600" y="1165112"/>
            <a:ext cx="8763000" cy="707886"/>
          </a:xfrm>
          <a:prstGeom prst="rect">
            <a:avLst/>
          </a:prstGeom>
        </p:spPr>
        <p:txBody>
          <a:bodyPr vert="horz" wrap="square" lIns="0" tIns="53340" rIns="0" bIns="0" rtlCol="0">
            <a:spAutoFit/>
          </a:bodyPr>
          <a:lstStyle/>
          <a:p>
            <a:pPr marL="38100">
              <a:lnSpc>
                <a:spcPct val="100000"/>
              </a:lnSpc>
              <a:spcBef>
                <a:spcPts val="420"/>
              </a:spcBef>
            </a:pPr>
            <a:r>
              <a:rPr sz="2000" i="1" spc="5" dirty="0">
                <a:latin typeface="Palatino Linotype"/>
                <a:cs typeface="Palatino Linotype"/>
              </a:rPr>
              <a:t>a</a:t>
            </a:r>
            <a:r>
              <a:rPr spc="7" baseline="-27777" dirty="0">
                <a:latin typeface="Times New Roman"/>
                <a:cs typeface="Times New Roman"/>
              </a:rPr>
              <a:t>1</a:t>
            </a:r>
            <a:r>
              <a:rPr spc="195" baseline="-27777" dirty="0">
                <a:latin typeface="Times New Roman"/>
                <a:cs typeface="Times New Roman"/>
              </a:rPr>
              <a:t> </a:t>
            </a:r>
            <a:r>
              <a:rPr sz="2000" spc="-5" dirty="0">
                <a:latin typeface="Times New Roman"/>
                <a:cs typeface="Times New Roman"/>
              </a:rPr>
              <a:t>= 2, since both the bit strings 0 and 1 do not have consecutive 0s.</a:t>
            </a:r>
            <a:endParaRPr sz="2000" dirty="0">
              <a:latin typeface="Times New Roman"/>
              <a:cs typeface="Times New Roman"/>
            </a:endParaRPr>
          </a:p>
          <a:p>
            <a:pPr marL="38100">
              <a:lnSpc>
                <a:spcPct val="100000"/>
              </a:lnSpc>
              <a:spcBef>
                <a:spcPts val="320"/>
              </a:spcBef>
            </a:pPr>
            <a:r>
              <a:rPr sz="2000" i="1" spc="5" dirty="0">
                <a:latin typeface="Palatino Linotype"/>
                <a:cs typeface="Palatino Linotype"/>
              </a:rPr>
              <a:t>a</a:t>
            </a:r>
            <a:r>
              <a:rPr spc="7" baseline="-27777" dirty="0">
                <a:latin typeface="Times New Roman"/>
                <a:cs typeface="Times New Roman"/>
              </a:rPr>
              <a:t>2</a:t>
            </a:r>
            <a:r>
              <a:rPr spc="202" baseline="-27777" dirty="0">
                <a:latin typeface="Times New Roman"/>
                <a:cs typeface="Times New Roman"/>
              </a:rPr>
              <a:t> </a:t>
            </a:r>
            <a:r>
              <a:rPr sz="2000" spc="-5" dirty="0">
                <a:latin typeface="Times New Roman"/>
                <a:cs typeface="Times New Roman"/>
              </a:rPr>
              <a:t>= 3, since</a:t>
            </a:r>
            <a:r>
              <a:rPr sz="2000" dirty="0">
                <a:latin typeface="Times New Roman"/>
                <a:cs typeface="Times New Roman"/>
              </a:rPr>
              <a:t> </a:t>
            </a:r>
            <a:r>
              <a:rPr sz="2000" spc="-5" dirty="0">
                <a:latin typeface="Times New Roman"/>
                <a:cs typeface="Times New Roman"/>
              </a:rPr>
              <a:t>the bit strings</a:t>
            </a:r>
            <a:r>
              <a:rPr sz="2000" dirty="0">
                <a:latin typeface="Times New Roman"/>
                <a:cs typeface="Times New Roman"/>
              </a:rPr>
              <a:t> </a:t>
            </a:r>
            <a:r>
              <a:rPr sz="2000" spc="-5" dirty="0">
                <a:latin typeface="Times New Roman"/>
                <a:cs typeface="Times New Roman"/>
              </a:rPr>
              <a:t>01, 10, and</a:t>
            </a:r>
            <a:r>
              <a:rPr sz="2000" dirty="0">
                <a:latin typeface="Times New Roman"/>
                <a:cs typeface="Times New Roman"/>
              </a:rPr>
              <a:t> </a:t>
            </a:r>
            <a:r>
              <a:rPr sz="2000" spc="-30" dirty="0">
                <a:latin typeface="Times New Roman"/>
                <a:cs typeface="Times New Roman"/>
              </a:rPr>
              <a:t>11</a:t>
            </a:r>
            <a:r>
              <a:rPr sz="2000" spc="-5" dirty="0">
                <a:latin typeface="Times New Roman"/>
                <a:cs typeface="Times New Roman"/>
              </a:rPr>
              <a:t> do not</a:t>
            </a:r>
            <a:r>
              <a:rPr sz="2000" dirty="0">
                <a:latin typeface="Times New Roman"/>
                <a:cs typeface="Times New Roman"/>
              </a:rPr>
              <a:t> </a:t>
            </a:r>
            <a:r>
              <a:rPr sz="2000" spc="-5" dirty="0">
                <a:latin typeface="Times New Roman"/>
                <a:cs typeface="Times New Roman"/>
              </a:rPr>
              <a:t>have consecutive 0s,</a:t>
            </a:r>
            <a:r>
              <a:rPr sz="2000" dirty="0">
                <a:latin typeface="Times New Roman"/>
                <a:cs typeface="Times New Roman"/>
              </a:rPr>
              <a:t> </a:t>
            </a:r>
            <a:r>
              <a:rPr sz="2000" spc="-5" dirty="0">
                <a:latin typeface="Times New Roman"/>
                <a:cs typeface="Times New Roman"/>
              </a:rPr>
              <a:t>while 00 does.</a:t>
            </a:r>
            <a:endParaRPr sz="2000" dirty="0">
              <a:latin typeface="Times New Roman"/>
              <a:cs typeface="Times New Roman"/>
            </a:endParaRPr>
          </a:p>
        </p:txBody>
      </p:sp>
      <p:sp>
        <p:nvSpPr>
          <p:cNvPr id="6" name="object 6"/>
          <p:cNvSpPr txBox="1"/>
          <p:nvPr/>
        </p:nvSpPr>
        <p:spPr>
          <a:xfrm>
            <a:off x="1219200" y="2052446"/>
            <a:ext cx="5189855" cy="252729"/>
          </a:xfrm>
          <a:prstGeom prst="rect">
            <a:avLst/>
          </a:prstGeom>
        </p:spPr>
        <p:txBody>
          <a:bodyPr vert="horz" wrap="square" lIns="0" tIns="17145" rIns="0" bIns="0" rtlCol="0">
            <a:spAutoFit/>
          </a:bodyPr>
          <a:lstStyle/>
          <a:p>
            <a:pPr marL="38100">
              <a:lnSpc>
                <a:spcPct val="100000"/>
              </a:lnSpc>
              <a:spcBef>
                <a:spcPts val="135"/>
              </a:spcBef>
            </a:pPr>
            <a:r>
              <a:rPr sz="1450" spc="-35" dirty="0">
                <a:latin typeface="Times New Roman"/>
                <a:cs typeface="Times New Roman"/>
              </a:rPr>
              <a:t>To</a:t>
            </a:r>
            <a:r>
              <a:rPr sz="1450" spc="10" dirty="0">
                <a:latin typeface="Times New Roman"/>
                <a:cs typeface="Times New Roman"/>
              </a:rPr>
              <a:t> obtain</a:t>
            </a:r>
            <a:r>
              <a:rPr sz="1450" spc="15" dirty="0">
                <a:latin typeface="Times New Roman"/>
                <a:cs typeface="Times New Roman"/>
              </a:rPr>
              <a:t> </a:t>
            </a:r>
            <a:r>
              <a:rPr sz="1450" i="1" spc="5" dirty="0">
                <a:latin typeface="Palatino Linotype"/>
                <a:cs typeface="Palatino Linotype"/>
              </a:rPr>
              <a:t>a</a:t>
            </a:r>
            <a:r>
              <a:rPr sz="1500" spc="7" baseline="-25000" dirty="0">
                <a:latin typeface="Times New Roman"/>
                <a:cs typeface="Times New Roman"/>
              </a:rPr>
              <a:t>5</a:t>
            </a:r>
            <a:r>
              <a:rPr sz="1500" baseline="-25000" dirty="0">
                <a:latin typeface="Times New Roman"/>
                <a:cs typeface="Times New Roman"/>
              </a:rPr>
              <a:t> </a:t>
            </a:r>
            <a:r>
              <a:rPr sz="1450" spc="5" dirty="0">
                <a:latin typeface="Times New Roman"/>
                <a:cs typeface="Times New Roman"/>
              </a:rPr>
              <a:t>,</a:t>
            </a:r>
            <a:r>
              <a:rPr sz="1450" spc="10" dirty="0">
                <a:latin typeface="Times New Roman"/>
                <a:cs typeface="Times New Roman"/>
              </a:rPr>
              <a:t> </a:t>
            </a:r>
            <a:r>
              <a:rPr sz="1450" spc="20" dirty="0">
                <a:latin typeface="Times New Roman"/>
                <a:cs typeface="Times New Roman"/>
              </a:rPr>
              <a:t>we</a:t>
            </a:r>
            <a:r>
              <a:rPr sz="1450" spc="10" dirty="0">
                <a:latin typeface="Times New Roman"/>
                <a:cs typeface="Times New Roman"/>
              </a:rPr>
              <a:t> </a:t>
            </a:r>
            <a:r>
              <a:rPr sz="1450" spc="15" dirty="0">
                <a:latin typeface="Times New Roman"/>
                <a:cs typeface="Times New Roman"/>
              </a:rPr>
              <a:t>use</a:t>
            </a:r>
            <a:r>
              <a:rPr sz="1450" spc="10" dirty="0">
                <a:latin typeface="Times New Roman"/>
                <a:cs typeface="Times New Roman"/>
              </a:rPr>
              <a:t> </a:t>
            </a:r>
            <a:r>
              <a:rPr sz="1450" spc="15" dirty="0">
                <a:latin typeface="Times New Roman"/>
                <a:cs typeface="Times New Roman"/>
              </a:rPr>
              <a:t>the</a:t>
            </a:r>
            <a:r>
              <a:rPr sz="1450" spc="10" dirty="0">
                <a:latin typeface="Times New Roman"/>
                <a:cs typeface="Times New Roman"/>
              </a:rPr>
              <a:t> recurrence relation three</a:t>
            </a:r>
            <a:r>
              <a:rPr sz="1450" spc="15" dirty="0">
                <a:latin typeface="Times New Roman"/>
                <a:cs typeface="Times New Roman"/>
              </a:rPr>
              <a:t> times</a:t>
            </a:r>
            <a:r>
              <a:rPr sz="1450" spc="10" dirty="0">
                <a:latin typeface="Times New Roman"/>
                <a:cs typeface="Times New Roman"/>
              </a:rPr>
              <a:t> to find that:</a:t>
            </a:r>
            <a:endParaRPr sz="1450">
              <a:latin typeface="Times New Roman"/>
              <a:cs typeface="Times New Roman"/>
            </a:endParaRPr>
          </a:p>
        </p:txBody>
      </p:sp>
      <p:sp>
        <p:nvSpPr>
          <p:cNvPr id="8" name="object 8"/>
          <p:cNvSpPr txBox="1"/>
          <p:nvPr/>
        </p:nvSpPr>
        <p:spPr>
          <a:xfrm>
            <a:off x="1981200" y="2514220"/>
            <a:ext cx="6102509" cy="1328633"/>
          </a:xfrm>
          <a:prstGeom prst="rect">
            <a:avLst/>
          </a:prstGeom>
        </p:spPr>
        <p:txBody>
          <a:bodyPr vert="horz" wrap="square" lIns="0" tIns="19050" rIns="0" bIns="0" rtlCol="0">
            <a:spAutoFit/>
          </a:bodyPr>
          <a:lstStyle/>
          <a:p>
            <a:pPr marL="38100" marR="30480" algn="just">
              <a:lnSpc>
                <a:spcPct val="116100"/>
              </a:lnSpc>
              <a:spcBef>
                <a:spcPts val="150"/>
              </a:spcBef>
            </a:pPr>
            <a:r>
              <a:rPr sz="2400" i="1" spc="5" dirty="0">
                <a:latin typeface="Palatino Linotype"/>
                <a:cs typeface="Palatino Linotype"/>
              </a:rPr>
              <a:t>a</a:t>
            </a:r>
            <a:r>
              <a:rPr sz="2000" spc="7" baseline="-27777" dirty="0">
                <a:latin typeface="Times New Roman"/>
                <a:cs typeface="Times New Roman"/>
              </a:rPr>
              <a:t>3 </a:t>
            </a:r>
            <a:r>
              <a:rPr sz="2400" spc="-5" dirty="0">
                <a:latin typeface="Times New Roman"/>
                <a:cs typeface="Times New Roman"/>
              </a:rPr>
              <a:t>= </a:t>
            </a:r>
            <a:r>
              <a:rPr sz="2400" i="1" spc="5" dirty="0">
                <a:latin typeface="Palatino Linotype"/>
                <a:cs typeface="Palatino Linotype"/>
              </a:rPr>
              <a:t>a</a:t>
            </a:r>
            <a:r>
              <a:rPr sz="2000" spc="7" baseline="-27777" dirty="0">
                <a:latin typeface="Times New Roman"/>
                <a:cs typeface="Times New Roman"/>
              </a:rPr>
              <a:t>2</a:t>
            </a:r>
            <a:r>
              <a:rPr sz="2000" spc="15" baseline="-27777" dirty="0">
                <a:latin typeface="Times New Roman"/>
                <a:cs typeface="Times New Roman"/>
              </a:rPr>
              <a:t> </a:t>
            </a:r>
            <a:r>
              <a:rPr sz="2400" spc="-5" dirty="0">
                <a:latin typeface="Times New Roman"/>
                <a:cs typeface="Times New Roman"/>
              </a:rPr>
              <a:t>+ </a:t>
            </a:r>
            <a:r>
              <a:rPr sz="2400" i="1" spc="5" dirty="0">
                <a:latin typeface="Palatino Linotype"/>
                <a:cs typeface="Palatino Linotype"/>
              </a:rPr>
              <a:t>a</a:t>
            </a:r>
            <a:r>
              <a:rPr sz="2000" spc="7" baseline="-27777" dirty="0">
                <a:latin typeface="Times New Roman"/>
                <a:cs typeface="Times New Roman"/>
              </a:rPr>
              <a:t>1  </a:t>
            </a:r>
            <a:r>
              <a:rPr sz="2400" spc="-5" dirty="0">
                <a:latin typeface="Times New Roman"/>
                <a:cs typeface="Times New Roman"/>
              </a:rPr>
              <a:t>= 3 + 2 = 5 </a:t>
            </a:r>
            <a:endParaRPr lang="en-US" sz="2400" spc="-5" dirty="0">
              <a:latin typeface="Times New Roman"/>
              <a:cs typeface="Times New Roman"/>
            </a:endParaRPr>
          </a:p>
          <a:p>
            <a:pPr marL="38100" marR="30480" algn="just">
              <a:lnSpc>
                <a:spcPct val="116100"/>
              </a:lnSpc>
              <a:spcBef>
                <a:spcPts val="150"/>
              </a:spcBef>
            </a:pPr>
            <a:r>
              <a:rPr sz="2400" i="1" spc="5" dirty="0">
                <a:latin typeface="Palatino Linotype"/>
                <a:cs typeface="Palatino Linotype"/>
              </a:rPr>
              <a:t>a</a:t>
            </a:r>
            <a:r>
              <a:rPr sz="2000" spc="7" baseline="-27777" dirty="0">
                <a:latin typeface="Times New Roman"/>
                <a:cs typeface="Times New Roman"/>
              </a:rPr>
              <a:t>4  </a:t>
            </a:r>
            <a:r>
              <a:rPr sz="2400" spc="-5" dirty="0">
                <a:latin typeface="Times New Roman"/>
                <a:cs typeface="Times New Roman"/>
              </a:rPr>
              <a:t>= </a:t>
            </a:r>
            <a:r>
              <a:rPr sz="2400" i="1" spc="5" dirty="0">
                <a:latin typeface="Palatino Linotype"/>
                <a:cs typeface="Palatino Linotype"/>
              </a:rPr>
              <a:t>a</a:t>
            </a:r>
            <a:r>
              <a:rPr sz="2000" spc="7" baseline="-27777" dirty="0">
                <a:latin typeface="Times New Roman"/>
                <a:cs typeface="Times New Roman"/>
              </a:rPr>
              <a:t>3 </a:t>
            </a:r>
            <a:r>
              <a:rPr sz="2000" spc="15" baseline="-27777" dirty="0">
                <a:latin typeface="Times New Roman"/>
                <a:cs typeface="Times New Roman"/>
              </a:rPr>
              <a:t> </a:t>
            </a:r>
            <a:r>
              <a:rPr sz="2400" spc="-5" dirty="0">
                <a:latin typeface="Times New Roman"/>
                <a:cs typeface="Times New Roman"/>
              </a:rPr>
              <a:t>+ </a:t>
            </a:r>
            <a:r>
              <a:rPr sz="2400" i="1" spc="5" dirty="0">
                <a:latin typeface="Palatino Linotype"/>
                <a:cs typeface="Palatino Linotype"/>
              </a:rPr>
              <a:t>a</a:t>
            </a:r>
            <a:r>
              <a:rPr sz="2000" spc="7" baseline="-27777" dirty="0">
                <a:latin typeface="Times New Roman"/>
                <a:cs typeface="Times New Roman"/>
              </a:rPr>
              <a:t>2 </a:t>
            </a:r>
            <a:r>
              <a:rPr sz="2000" spc="15" baseline="-27777" dirty="0">
                <a:latin typeface="Times New Roman"/>
                <a:cs typeface="Times New Roman"/>
              </a:rPr>
              <a:t> </a:t>
            </a:r>
            <a:r>
              <a:rPr sz="2400" spc="-5" dirty="0">
                <a:latin typeface="Times New Roman"/>
                <a:cs typeface="Times New Roman"/>
              </a:rPr>
              <a:t>= 5+ 3 = 8 </a:t>
            </a:r>
            <a:r>
              <a:rPr lang="en-US" sz="2400" spc="-335" dirty="0">
                <a:latin typeface="Times New Roman"/>
                <a:cs typeface="Times New Roman"/>
              </a:rPr>
              <a:t> </a:t>
            </a:r>
          </a:p>
          <a:p>
            <a:pPr marL="38100" marR="30480" algn="just">
              <a:lnSpc>
                <a:spcPct val="116100"/>
              </a:lnSpc>
              <a:spcBef>
                <a:spcPts val="150"/>
              </a:spcBef>
            </a:pPr>
            <a:r>
              <a:rPr lang="en-US" sz="2400" i="1" spc="5" dirty="0">
                <a:latin typeface="Palatino Linotype"/>
                <a:cs typeface="Palatino Linotype"/>
              </a:rPr>
              <a:t>a</a:t>
            </a:r>
            <a:r>
              <a:rPr sz="2000" spc="7" baseline="-27777" dirty="0">
                <a:latin typeface="Times New Roman"/>
                <a:cs typeface="Times New Roman"/>
              </a:rPr>
              <a:t>5</a:t>
            </a:r>
            <a:r>
              <a:rPr sz="2000" spc="165" baseline="-27777" dirty="0">
                <a:latin typeface="Times New Roman"/>
                <a:cs typeface="Times New Roman"/>
              </a:rPr>
              <a:t> </a:t>
            </a:r>
            <a:r>
              <a:rPr sz="2400" spc="-5" dirty="0">
                <a:latin typeface="Times New Roman"/>
                <a:cs typeface="Times New Roman"/>
              </a:rPr>
              <a:t>=</a:t>
            </a:r>
            <a:r>
              <a:rPr sz="2400" spc="-10" dirty="0">
                <a:latin typeface="Times New Roman"/>
                <a:cs typeface="Times New Roman"/>
              </a:rPr>
              <a:t> </a:t>
            </a:r>
            <a:r>
              <a:rPr sz="2400" i="1" spc="5" dirty="0">
                <a:latin typeface="Palatino Linotype"/>
                <a:cs typeface="Palatino Linotype"/>
              </a:rPr>
              <a:t>a</a:t>
            </a:r>
            <a:r>
              <a:rPr sz="2000" spc="7" baseline="-27777" dirty="0">
                <a:latin typeface="Times New Roman"/>
                <a:cs typeface="Times New Roman"/>
              </a:rPr>
              <a:t>4</a:t>
            </a:r>
            <a:r>
              <a:rPr sz="2000" spc="179" baseline="-27777" dirty="0">
                <a:latin typeface="Times New Roman"/>
                <a:cs typeface="Times New Roman"/>
              </a:rPr>
              <a:t> </a:t>
            </a:r>
            <a:r>
              <a:rPr sz="2400" spc="-5" dirty="0">
                <a:latin typeface="Times New Roman"/>
                <a:cs typeface="Times New Roman"/>
              </a:rPr>
              <a:t>+</a:t>
            </a:r>
            <a:r>
              <a:rPr sz="2400" spc="-15" dirty="0">
                <a:latin typeface="Times New Roman"/>
                <a:cs typeface="Times New Roman"/>
              </a:rPr>
              <a:t> </a:t>
            </a:r>
            <a:r>
              <a:rPr sz="2400" i="1" spc="5" dirty="0">
                <a:latin typeface="Palatino Linotype"/>
                <a:cs typeface="Palatino Linotype"/>
              </a:rPr>
              <a:t>a</a:t>
            </a:r>
            <a:r>
              <a:rPr sz="2000" spc="7" baseline="-27777" dirty="0">
                <a:latin typeface="Times New Roman"/>
                <a:cs typeface="Times New Roman"/>
              </a:rPr>
              <a:t>3</a:t>
            </a:r>
            <a:r>
              <a:rPr sz="2000" spc="172" baseline="-27777" dirty="0">
                <a:latin typeface="Times New Roman"/>
                <a:cs typeface="Times New Roman"/>
              </a:rPr>
              <a:t> </a:t>
            </a:r>
            <a:r>
              <a:rPr sz="2400" spc="-5" dirty="0">
                <a:latin typeface="Times New Roman"/>
                <a:cs typeface="Times New Roman"/>
              </a:rPr>
              <a:t>=</a:t>
            </a:r>
            <a:r>
              <a:rPr sz="2400" spc="-10" dirty="0">
                <a:latin typeface="Times New Roman"/>
                <a:cs typeface="Times New Roman"/>
              </a:rPr>
              <a:t> </a:t>
            </a:r>
            <a:r>
              <a:rPr sz="2400" spc="-5" dirty="0">
                <a:latin typeface="Times New Roman"/>
                <a:cs typeface="Times New Roman"/>
              </a:rPr>
              <a:t>8+</a:t>
            </a:r>
            <a:r>
              <a:rPr sz="2400" spc="-10" dirty="0">
                <a:latin typeface="Times New Roman"/>
                <a:cs typeface="Times New Roman"/>
              </a:rPr>
              <a:t> </a:t>
            </a:r>
            <a:r>
              <a:rPr sz="2400" spc="-5" dirty="0">
                <a:latin typeface="Times New Roman"/>
                <a:cs typeface="Times New Roman"/>
              </a:rPr>
              <a:t>5</a:t>
            </a:r>
            <a:r>
              <a:rPr sz="2400" spc="-15" dirty="0">
                <a:latin typeface="Times New Roman"/>
                <a:cs typeface="Times New Roman"/>
              </a:rPr>
              <a:t> </a:t>
            </a:r>
            <a:r>
              <a:rPr sz="2400" spc="-5" dirty="0">
                <a:latin typeface="Times New Roman"/>
                <a:cs typeface="Times New Roman"/>
              </a:rPr>
              <a:t>=</a:t>
            </a:r>
            <a:r>
              <a:rPr sz="2400" spc="-10" dirty="0">
                <a:latin typeface="Times New Roman"/>
                <a:cs typeface="Times New Roman"/>
              </a:rPr>
              <a:t> </a:t>
            </a:r>
            <a:r>
              <a:rPr sz="2400" spc="-5" dirty="0">
                <a:latin typeface="Times New Roman"/>
                <a:cs typeface="Times New Roman"/>
              </a:rPr>
              <a:t>13</a:t>
            </a:r>
            <a:endParaRPr sz="2400" dirty="0">
              <a:latin typeface="Times New Roman"/>
              <a:cs typeface="Times New Roman"/>
            </a:endParaRPr>
          </a:p>
        </p:txBody>
      </p:sp>
      <p:sp>
        <p:nvSpPr>
          <p:cNvPr id="9" name="object 9"/>
          <p:cNvSpPr txBox="1"/>
          <p:nvPr/>
        </p:nvSpPr>
        <p:spPr>
          <a:xfrm>
            <a:off x="858571" y="4343400"/>
            <a:ext cx="7086600" cy="1139825"/>
          </a:xfrm>
          <a:prstGeom prst="rect">
            <a:avLst/>
          </a:prstGeom>
          <a:ln w="9525">
            <a:solidFill>
              <a:srgbClr val="0070C0"/>
            </a:solidFill>
          </a:ln>
        </p:spPr>
        <p:txBody>
          <a:bodyPr vert="horz" wrap="square" lIns="0" tIns="17780" rIns="0" bIns="0" rtlCol="0">
            <a:spAutoFit/>
          </a:bodyPr>
          <a:lstStyle/>
          <a:p>
            <a:pPr marL="50800" marR="216535">
              <a:lnSpc>
                <a:spcPts val="2700"/>
              </a:lnSpc>
              <a:spcBef>
                <a:spcPts val="140"/>
              </a:spcBef>
            </a:pPr>
            <a:r>
              <a:rPr sz="1800" dirty="0">
                <a:latin typeface="Palatino Linotype"/>
                <a:cs typeface="Palatino Linotype"/>
              </a:rPr>
              <a:t>Note </a:t>
            </a:r>
            <a:r>
              <a:rPr sz="1800" spc="-5" dirty="0">
                <a:latin typeface="Palatino Linotype"/>
                <a:cs typeface="Palatino Linotype"/>
              </a:rPr>
              <a:t>that</a:t>
            </a:r>
            <a:r>
              <a:rPr sz="1800" spc="5" dirty="0">
                <a:latin typeface="Palatino Linotype"/>
                <a:cs typeface="Palatino Linotype"/>
              </a:rPr>
              <a:t> </a:t>
            </a:r>
            <a:r>
              <a:rPr sz="1800" spc="-5" dirty="0">
                <a:latin typeface="Palatino Linotype"/>
                <a:cs typeface="Palatino Linotype"/>
              </a:rPr>
              <a:t>{</a:t>
            </a:r>
            <a:r>
              <a:rPr sz="1800" i="1" spc="-5" dirty="0">
                <a:latin typeface="Palatino Linotype"/>
                <a:cs typeface="Palatino Linotype"/>
              </a:rPr>
              <a:t>a</a:t>
            </a:r>
            <a:r>
              <a:rPr sz="1800" i="1" spc="-7" baseline="-23148" dirty="0">
                <a:latin typeface="Palatino Linotype"/>
                <a:cs typeface="Palatino Linotype"/>
              </a:rPr>
              <a:t>n</a:t>
            </a:r>
            <a:r>
              <a:rPr sz="1800" i="1" baseline="-23148" dirty="0">
                <a:latin typeface="Palatino Linotype"/>
                <a:cs typeface="Palatino Linotype"/>
              </a:rPr>
              <a:t> </a:t>
            </a:r>
            <a:r>
              <a:rPr sz="1800" dirty="0">
                <a:latin typeface="Palatino Linotype"/>
                <a:cs typeface="Palatino Linotype"/>
              </a:rPr>
              <a:t>}</a:t>
            </a:r>
            <a:r>
              <a:rPr sz="1800" spc="5" dirty="0">
                <a:latin typeface="Palatino Linotype"/>
                <a:cs typeface="Palatino Linotype"/>
              </a:rPr>
              <a:t> </a:t>
            </a:r>
            <a:r>
              <a:rPr sz="1800" spc="-5" dirty="0">
                <a:latin typeface="Palatino Linotype"/>
                <a:cs typeface="Palatino Linotype"/>
              </a:rPr>
              <a:t>satisfies the</a:t>
            </a:r>
            <a:r>
              <a:rPr sz="1800" dirty="0">
                <a:latin typeface="Palatino Linotype"/>
                <a:cs typeface="Palatino Linotype"/>
              </a:rPr>
              <a:t> </a:t>
            </a:r>
            <a:r>
              <a:rPr sz="1800" spc="-5" dirty="0">
                <a:latin typeface="Palatino Linotype"/>
                <a:cs typeface="Palatino Linotype"/>
              </a:rPr>
              <a:t>same</a:t>
            </a:r>
            <a:r>
              <a:rPr sz="1800" dirty="0">
                <a:latin typeface="Palatino Linotype"/>
                <a:cs typeface="Palatino Linotype"/>
              </a:rPr>
              <a:t> </a:t>
            </a:r>
            <a:r>
              <a:rPr sz="1800" spc="-10" dirty="0">
                <a:latin typeface="Palatino Linotype"/>
                <a:cs typeface="Palatino Linotype"/>
              </a:rPr>
              <a:t>recurrence</a:t>
            </a:r>
            <a:r>
              <a:rPr sz="1800" spc="5" dirty="0">
                <a:latin typeface="Palatino Linotype"/>
                <a:cs typeface="Palatino Linotype"/>
              </a:rPr>
              <a:t> </a:t>
            </a:r>
            <a:r>
              <a:rPr sz="1800" spc="-5" dirty="0">
                <a:latin typeface="Palatino Linotype"/>
                <a:cs typeface="Palatino Linotype"/>
              </a:rPr>
              <a:t>relation </a:t>
            </a:r>
            <a:r>
              <a:rPr sz="1800" dirty="0">
                <a:latin typeface="Palatino Linotype"/>
                <a:cs typeface="Palatino Linotype"/>
              </a:rPr>
              <a:t>as </a:t>
            </a:r>
            <a:r>
              <a:rPr sz="1800" spc="-5" dirty="0">
                <a:latin typeface="Palatino Linotype"/>
                <a:cs typeface="Palatino Linotype"/>
              </a:rPr>
              <a:t>the Fibonacci </a:t>
            </a:r>
            <a:r>
              <a:rPr sz="1800" spc="-434" dirty="0">
                <a:latin typeface="Palatino Linotype"/>
                <a:cs typeface="Palatino Linotype"/>
              </a:rPr>
              <a:t> </a:t>
            </a:r>
            <a:r>
              <a:rPr sz="1800" spc="-5" dirty="0">
                <a:latin typeface="Palatino Linotype"/>
                <a:cs typeface="Palatino Linotype"/>
              </a:rPr>
              <a:t>sequence. Since</a:t>
            </a:r>
            <a:r>
              <a:rPr sz="1800" dirty="0">
                <a:latin typeface="Palatino Linotype"/>
                <a:cs typeface="Palatino Linotype"/>
              </a:rPr>
              <a:t> </a:t>
            </a:r>
            <a:r>
              <a:rPr sz="1800" i="1" dirty="0">
                <a:latin typeface="Palatino Linotype"/>
                <a:cs typeface="Palatino Linotype"/>
              </a:rPr>
              <a:t>a</a:t>
            </a:r>
            <a:r>
              <a:rPr sz="1800" baseline="-23148" dirty="0">
                <a:latin typeface="Times New Roman"/>
                <a:cs typeface="Times New Roman"/>
              </a:rPr>
              <a:t>1</a:t>
            </a:r>
            <a:r>
              <a:rPr sz="1800" spc="232" baseline="-23148" dirty="0">
                <a:latin typeface="Times New Roman"/>
                <a:cs typeface="Times New Roman"/>
              </a:rPr>
              <a:t> </a:t>
            </a:r>
            <a:r>
              <a:rPr sz="1800" dirty="0">
                <a:latin typeface="Times New Roman"/>
                <a:cs typeface="Times New Roman"/>
              </a:rPr>
              <a:t>= </a:t>
            </a:r>
            <a:r>
              <a:rPr sz="1800" i="1" dirty="0">
                <a:latin typeface="Palatino Linotype"/>
                <a:cs typeface="Palatino Linotype"/>
              </a:rPr>
              <a:t>f</a:t>
            </a:r>
            <a:r>
              <a:rPr sz="1800" baseline="-23148" dirty="0">
                <a:latin typeface="Times New Roman"/>
                <a:cs typeface="Times New Roman"/>
              </a:rPr>
              <a:t>3</a:t>
            </a:r>
            <a:r>
              <a:rPr sz="1800" spc="225" baseline="-23148" dirty="0">
                <a:latin typeface="Times New Roman"/>
                <a:cs typeface="Times New Roman"/>
              </a:rPr>
              <a:t> </a:t>
            </a:r>
            <a:r>
              <a:rPr sz="1800" dirty="0">
                <a:latin typeface="Palatino Linotype"/>
                <a:cs typeface="Palatino Linotype"/>
              </a:rPr>
              <a:t>and  </a:t>
            </a:r>
            <a:r>
              <a:rPr sz="1800" i="1" dirty="0">
                <a:latin typeface="Palatino Linotype"/>
                <a:cs typeface="Palatino Linotype"/>
              </a:rPr>
              <a:t>a</a:t>
            </a:r>
            <a:r>
              <a:rPr sz="1800" baseline="-23148" dirty="0">
                <a:latin typeface="Times New Roman"/>
                <a:cs typeface="Times New Roman"/>
              </a:rPr>
              <a:t>2</a:t>
            </a:r>
            <a:r>
              <a:rPr sz="1800" spc="225" baseline="-23148" dirty="0">
                <a:latin typeface="Times New Roman"/>
                <a:cs typeface="Times New Roman"/>
              </a:rPr>
              <a:t> </a:t>
            </a:r>
            <a:r>
              <a:rPr sz="1800" dirty="0">
                <a:latin typeface="Times New Roman"/>
                <a:cs typeface="Times New Roman"/>
              </a:rPr>
              <a:t>= </a:t>
            </a:r>
            <a:r>
              <a:rPr sz="1800" i="1" dirty="0">
                <a:latin typeface="Palatino Linotype"/>
                <a:cs typeface="Palatino Linotype"/>
              </a:rPr>
              <a:t>f</a:t>
            </a:r>
            <a:r>
              <a:rPr sz="1800" baseline="-23148" dirty="0">
                <a:latin typeface="Times New Roman"/>
                <a:cs typeface="Times New Roman"/>
              </a:rPr>
              <a:t>4 </a:t>
            </a:r>
            <a:r>
              <a:rPr sz="1800" dirty="0">
                <a:latin typeface="Palatino Linotype"/>
                <a:cs typeface="Palatino Linotype"/>
              </a:rPr>
              <a:t>, we </a:t>
            </a:r>
            <a:r>
              <a:rPr sz="1800" spc="-5" dirty="0">
                <a:latin typeface="Palatino Linotype"/>
                <a:cs typeface="Palatino Linotype"/>
              </a:rPr>
              <a:t>conclude</a:t>
            </a:r>
            <a:r>
              <a:rPr sz="1800" dirty="0">
                <a:latin typeface="Palatino Linotype"/>
                <a:cs typeface="Palatino Linotype"/>
              </a:rPr>
              <a:t> </a:t>
            </a:r>
            <a:r>
              <a:rPr sz="1800" spc="-5" dirty="0">
                <a:latin typeface="Palatino Linotype"/>
                <a:cs typeface="Palatino Linotype"/>
              </a:rPr>
              <a:t>that </a:t>
            </a:r>
            <a:r>
              <a:rPr sz="1800" i="1" dirty="0">
                <a:latin typeface="Palatino Linotype"/>
                <a:cs typeface="Palatino Linotype"/>
              </a:rPr>
              <a:t>a</a:t>
            </a:r>
            <a:r>
              <a:rPr sz="1800" i="1" baseline="-23148" dirty="0">
                <a:latin typeface="Palatino Linotype"/>
                <a:cs typeface="Palatino Linotype"/>
              </a:rPr>
              <a:t>n</a:t>
            </a:r>
            <a:r>
              <a:rPr sz="1800" i="1" spc="225" baseline="-23148" dirty="0">
                <a:latin typeface="Palatino Linotype"/>
                <a:cs typeface="Palatino Linotype"/>
              </a:rPr>
              <a:t> </a:t>
            </a:r>
            <a:r>
              <a:rPr sz="1800" dirty="0">
                <a:latin typeface="Times New Roman"/>
                <a:cs typeface="Times New Roman"/>
              </a:rPr>
              <a:t>= </a:t>
            </a:r>
            <a:r>
              <a:rPr sz="1800" i="1" dirty="0">
                <a:latin typeface="Palatino Linotype"/>
                <a:cs typeface="Palatino Linotype"/>
              </a:rPr>
              <a:t>f</a:t>
            </a:r>
            <a:r>
              <a:rPr sz="1800" baseline="-23148" dirty="0">
                <a:latin typeface="Times New Roman"/>
                <a:cs typeface="Times New Roman"/>
              </a:rPr>
              <a:t>n+2 </a:t>
            </a:r>
            <a:r>
              <a:rPr sz="1800" dirty="0">
                <a:latin typeface="Palatino Linotype"/>
                <a:cs typeface="Palatino Linotype"/>
              </a:rPr>
              <a:t>.</a:t>
            </a:r>
            <a:endParaRPr sz="1800">
              <a:latin typeface="Palatino Linotype"/>
              <a:cs typeface="Palatino Linotype"/>
            </a:endParaRPr>
          </a:p>
        </p:txBody>
      </p:sp>
      <p:sp>
        <p:nvSpPr>
          <p:cNvPr id="10" name="Rectangle 9">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884240" y="1223280"/>
              <a:ext cx="6518880" cy="3992040"/>
            </p14:xfrm>
          </p:contentPart>
        </mc:Choice>
        <mc:Fallback xmlns="">
          <p:pic>
            <p:nvPicPr>
              <p:cNvPr id="4" name="Ink 3"/>
              <p:cNvPicPr/>
              <p:nvPr/>
            </p:nvPicPr>
            <p:blipFill>
              <a:blip r:embed="rId3"/>
              <a:stretch>
                <a:fillRect/>
              </a:stretch>
            </p:blipFill>
            <p:spPr>
              <a:xfrm>
                <a:off x="1874880" y="1213920"/>
                <a:ext cx="6537600" cy="401076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7765CE3-8D74-43D9-290D-615A305D805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13379" y="64690"/>
            <a:ext cx="8717242" cy="671711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633960" y="339480"/>
              <a:ext cx="7412040" cy="5857920"/>
            </p14:xfrm>
          </p:contentPart>
        </mc:Choice>
        <mc:Fallback xmlns="">
          <p:pic>
            <p:nvPicPr>
              <p:cNvPr id="2" name="Ink 1"/>
              <p:cNvPicPr/>
              <p:nvPr/>
            </p:nvPicPr>
            <p:blipFill>
              <a:blip r:embed="rId5"/>
              <a:stretch>
                <a:fillRect/>
              </a:stretch>
            </p:blipFill>
            <p:spPr>
              <a:xfrm>
                <a:off x="624600" y="330120"/>
                <a:ext cx="7430760" cy="5876640"/>
              </a:xfrm>
              <a:prstGeom prst="rect">
                <a:avLst/>
              </a:prstGeom>
            </p:spPr>
          </p:pic>
        </mc:Fallback>
      </mc:AlternateContent>
    </p:spTree>
    <p:extLst>
      <p:ext uri="{BB962C8B-B14F-4D97-AF65-F5344CB8AC3E}">
        <p14:creationId xmlns:p14="http://schemas.microsoft.com/office/powerpoint/2010/main" val="748320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B47084-2474-19D7-8F61-FAD61FF4A97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57200" y="514739"/>
            <a:ext cx="7543800" cy="1651218"/>
          </a:xfrm>
          <a:prstGeom prst="rect">
            <a:avLst/>
          </a:prstGeom>
        </p:spPr>
      </p:pic>
      <p:pic>
        <p:nvPicPr>
          <p:cNvPr id="5" name="Picture 4">
            <a:extLst>
              <a:ext uri="{FF2B5EF4-FFF2-40B4-BE49-F238E27FC236}">
                <a16:creationId xmlns:a16="http://schemas.microsoft.com/office/drawing/2014/main" id="{C64480E4-2C9D-AC5E-E767-3379CE52C5D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285999" y="4876800"/>
            <a:ext cx="4572000" cy="1431356"/>
          </a:xfrm>
          <a:prstGeom prst="rect">
            <a:avLst/>
          </a:prstGeom>
        </p:spPr>
      </p:pic>
      <p:sp>
        <p:nvSpPr>
          <p:cNvPr id="8" name="TextBox 7">
            <a:extLst>
              <a:ext uri="{FF2B5EF4-FFF2-40B4-BE49-F238E27FC236}">
                <a16:creationId xmlns:a16="http://schemas.microsoft.com/office/drawing/2014/main" id="{7A89190F-BFF1-6F4A-CAF5-87C8B8798CF8}"/>
              </a:ext>
            </a:extLst>
          </p:cNvPr>
          <p:cNvSpPr txBox="1"/>
          <p:nvPr/>
        </p:nvSpPr>
        <p:spPr>
          <a:xfrm>
            <a:off x="977718" y="-8481"/>
            <a:ext cx="7484034" cy="523220"/>
          </a:xfrm>
          <a:prstGeom prst="rect">
            <a:avLst/>
          </a:prstGeom>
          <a:noFill/>
        </p:spPr>
        <p:txBody>
          <a:bodyPr wrap="square">
            <a:spAutoFit/>
          </a:bodyPr>
          <a:lstStyle/>
          <a:p>
            <a:r>
              <a:rPr lang="en-US" sz="2800" b="1" dirty="0">
                <a:effectLst>
                  <a:outerShdw blurRad="38100" dist="38100" dir="2700000" algn="tl">
                    <a:srgbClr val="000000">
                      <a:alpha val="43137"/>
                    </a:srgbClr>
                  </a:outerShdw>
                </a:effectLst>
              </a:rPr>
              <a:t>Counting the Ways to Parenthesize a Product</a:t>
            </a:r>
          </a:p>
        </p:txBody>
      </p:sp>
      <p:sp>
        <p:nvSpPr>
          <p:cNvPr id="6" name="Rectangle 5">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446400" y="491040"/>
              <a:ext cx="8465760" cy="5554800"/>
            </p14:xfrm>
          </p:contentPart>
        </mc:Choice>
        <mc:Fallback xmlns="">
          <p:pic>
            <p:nvPicPr>
              <p:cNvPr id="2" name="Ink 1"/>
              <p:cNvPicPr/>
              <p:nvPr/>
            </p:nvPicPr>
            <p:blipFill>
              <a:blip r:embed="rId7"/>
              <a:stretch>
                <a:fillRect/>
              </a:stretch>
            </p:blipFill>
            <p:spPr>
              <a:xfrm>
                <a:off x="437040" y="481680"/>
                <a:ext cx="8484480" cy="5573520"/>
              </a:xfrm>
              <a:prstGeom prst="rect">
                <a:avLst/>
              </a:prstGeom>
            </p:spPr>
          </p:pic>
        </mc:Fallback>
      </mc:AlternateContent>
    </p:spTree>
    <p:extLst>
      <p:ext uri="{BB962C8B-B14F-4D97-AF65-F5344CB8AC3E}">
        <p14:creationId xmlns:p14="http://schemas.microsoft.com/office/powerpoint/2010/main" val="2677680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CF7EBD5-233A-149B-2426-F13EA853851D}"/>
              </a:ext>
            </a:extLst>
          </p:cNvPr>
          <p:cNvSpPr txBox="1"/>
          <p:nvPr/>
        </p:nvSpPr>
        <p:spPr>
          <a:xfrm>
            <a:off x="381000" y="838200"/>
            <a:ext cx="8001000" cy="4585871"/>
          </a:xfrm>
          <a:prstGeom prst="rect">
            <a:avLst/>
          </a:prstGeom>
          <a:noFill/>
        </p:spPr>
        <p:txBody>
          <a:bodyPr wrap="square">
            <a:spAutoFit/>
          </a:bodyPr>
          <a:lstStyle/>
          <a:p>
            <a:pPr algn="just"/>
            <a:r>
              <a:rPr lang="en-US" sz="2800" b="1" dirty="0">
                <a:solidFill>
                  <a:srgbClr val="C00000"/>
                </a:solidFill>
                <a:effectLst>
                  <a:outerShdw blurRad="38100" dist="38100" dir="2700000" algn="tl">
                    <a:srgbClr val="000000">
                      <a:alpha val="43137"/>
                    </a:srgbClr>
                  </a:outerShdw>
                </a:effectLst>
              </a:rPr>
              <a:t>Algorithms and Recurrence Relations </a:t>
            </a:r>
            <a:r>
              <a:rPr lang="en-US" sz="2400" dirty="0"/>
              <a:t>Recurrence relations play an important role in many aspects of the study of algorithms and their complexity. In Section 8.3, we will show how recurrence relations can be used to analyze the complexity of divide-and-conquer algorithms, such as the merge sort algorithm introduced in Section 5.4. As we will see in Section 8.3, divide-and-conquer algorithms recursively divide a problem into a fixed number of non-overlapping subproblems until they become simple enough to solve directly. We conclude this section by introducing another algorithmic paradigm known as dynamic programming, which can be used to solve many optimization problems efficiently</a:t>
            </a:r>
          </a:p>
        </p:txBody>
      </p:sp>
      <p:sp>
        <p:nvSpPr>
          <p:cNvPr id="3" name="Rectangle 2">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50200" y="723240"/>
              <a:ext cx="7840440" cy="4947480"/>
            </p14:xfrm>
          </p:contentPart>
        </mc:Choice>
        <mc:Fallback xmlns="">
          <p:pic>
            <p:nvPicPr>
              <p:cNvPr id="2" name="Ink 1"/>
              <p:cNvPicPr/>
              <p:nvPr/>
            </p:nvPicPr>
            <p:blipFill>
              <a:blip r:embed="rId3"/>
              <a:stretch>
                <a:fillRect/>
              </a:stretch>
            </p:blipFill>
            <p:spPr>
              <a:xfrm>
                <a:off x="240840" y="713880"/>
                <a:ext cx="7859160" cy="4966200"/>
              </a:xfrm>
              <a:prstGeom prst="rect">
                <a:avLst/>
              </a:prstGeom>
            </p:spPr>
          </p:pic>
        </mc:Fallback>
      </mc:AlternateContent>
    </p:spTree>
    <p:extLst>
      <p:ext uri="{BB962C8B-B14F-4D97-AF65-F5344CB8AC3E}">
        <p14:creationId xmlns:p14="http://schemas.microsoft.com/office/powerpoint/2010/main" val="1684857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005205" y="1600200"/>
            <a:ext cx="7133590" cy="2990562"/>
          </a:xfrm>
          <a:prstGeom prst="rect">
            <a:avLst/>
          </a:prstGeom>
        </p:spPr>
        <p:txBody>
          <a:bodyPr vert="horz" wrap="square" lIns="0" tIns="63500" rIns="0" bIns="0" rtlCol="0">
            <a:spAutoFit/>
          </a:bodyPr>
          <a:lstStyle/>
          <a:p>
            <a:pPr marL="12700" marR="5080" indent="2411730" algn="r">
              <a:lnSpc>
                <a:spcPts val="6500"/>
              </a:lnSpc>
              <a:spcBef>
                <a:spcPts val="500"/>
              </a:spcBef>
            </a:pPr>
            <a:r>
              <a:rPr sz="5600" b="1" spc="20" dirty="0">
                <a:solidFill>
                  <a:srgbClr val="4DE1EA"/>
                </a:solidFill>
                <a:latin typeface="Trebuchet MS"/>
                <a:cs typeface="Trebuchet MS"/>
              </a:rPr>
              <a:t>Solving</a:t>
            </a:r>
            <a:r>
              <a:rPr sz="5600" b="1" spc="-80" dirty="0">
                <a:solidFill>
                  <a:srgbClr val="4DE1EA"/>
                </a:solidFill>
                <a:latin typeface="Trebuchet MS"/>
                <a:cs typeface="Trebuchet MS"/>
              </a:rPr>
              <a:t> </a:t>
            </a:r>
            <a:r>
              <a:rPr sz="5600" b="1" spc="-5" dirty="0">
                <a:solidFill>
                  <a:srgbClr val="4DE1EA"/>
                </a:solidFill>
                <a:latin typeface="Trebuchet MS"/>
                <a:cs typeface="Trebuchet MS"/>
              </a:rPr>
              <a:t>Linear </a:t>
            </a:r>
            <a:r>
              <a:rPr sz="5600" b="1" spc="-1670" dirty="0">
                <a:solidFill>
                  <a:srgbClr val="4DE1EA"/>
                </a:solidFill>
                <a:latin typeface="Trebuchet MS"/>
                <a:cs typeface="Trebuchet MS"/>
              </a:rPr>
              <a:t> </a:t>
            </a:r>
            <a:r>
              <a:rPr sz="5600" b="1" spc="-5" dirty="0">
                <a:solidFill>
                  <a:srgbClr val="4DE1EA"/>
                </a:solidFill>
                <a:latin typeface="Trebuchet MS"/>
                <a:cs typeface="Trebuchet MS"/>
              </a:rPr>
              <a:t>Recurrence</a:t>
            </a:r>
            <a:r>
              <a:rPr sz="5600" b="1" spc="-50" dirty="0">
                <a:solidFill>
                  <a:srgbClr val="4DE1EA"/>
                </a:solidFill>
                <a:latin typeface="Trebuchet MS"/>
                <a:cs typeface="Trebuchet MS"/>
              </a:rPr>
              <a:t> </a:t>
            </a:r>
            <a:r>
              <a:rPr sz="5600" b="1" spc="-5" dirty="0">
                <a:solidFill>
                  <a:srgbClr val="4DE1EA"/>
                </a:solidFill>
                <a:latin typeface="Trebuchet MS"/>
                <a:cs typeface="Trebuchet MS"/>
              </a:rPr>
              <a:t>Relations</a:t>
            </a:r>
            <a:br>
              <a:rPr lang="en-US" sz="5600" b="1" spc="-5" dirty="0">
                <a:solidFill>
                  <a:srgbClr val="4DE1EA"/>
                </a:solidFill>
                <a:latin typeface="Trebuchet MS"/>
                <a:cs typeface="Trebuchet MS"/>
              </a:rPr>
            </a:br>
            <a:r>
              <a:rPr lang="en-US" sz="5600" b="1" spc="-5" dirty="0">
                <a:solidFill>
                  <a:srgbClr val="C00000"/>
                </a:solidFill>
                <a:latin typeface="Trebuchet MS"/>
                <a:cs typeface="Trebuchet MS"/>
              </a:rPr>
              <a:t>Section: 8.2</a:t>
            </a:r>
            <a:endParaRPr sz="5600" dirty="0">
              <a:solidFill>
                <a:srgbClr val="C00000"/>
              </a:solidFill>
              <a:latin typeface="Trebuchet MS"/>
              <a:cs typeface="Trebuchet MS"/>
            </a:endParaRPr>
          </a:p>
          <a:p>
            <a:pPr marR="50165">
              <a:lnSpc>
                <a:spcPct val="100000"/>
              </a:lnSpc>
              <a:spcBef>
                <a:spcPts val="244"/>
              </a:spcBef>
            </a:pPr>
            <a:r>
              <a:rPr sz="2600" spc="-5" dirty="0">
                <a:solidFill>
                  <a:srgbClr val="FFFFFF"/>
                </a:solidFill>
                <a:latin typeface="Palatino Linotype"/>
                <a:cs typeface="Palatino Linotype"/>
              </a:rPr>
              <a:t>Section</a:t>
            </a:r>
            <a:r>
              <a:rPr sz="2600" spc="-35" dirty="0">
                <a:solidFill>
                  <a:srgbClr val="FFFFFF"/>
                </a:solidFill>
                <a:latin typeface="Palatino Linotype"/>
                <a:cs typeface="Palatino Linotype"/>
              </a:rPr>
              <a:t> </a:t>
            </a:r>
            <a:r>
              <a:rPr sz="2600" dirty="0">
                <a:solidFill>
                  <a:srgbClr val="FFFFFF"/>
                </a:solidFill>
                <a:latin typeface="Times New Roman"/>
                <a:cs typeface="Times New Roman"/>
              </a:rPr>
              <a:t>8.2</a:t>
            </a:r>
            <a:endParaRPr sz="2600" dirty="0">
              <a:latin typeface="Times New Roman"/>
              <a:cs typeface="Times New Roman"/>
            </a:endParaRPr>
          </a:p>
        </p:txBody>
      </p:sp>
      <p:sp>
        <p:nvSpPr>
          <p:cNvPr id="5" name="Rectangle 4">
            <a:extLst>
              <a:ext uri="{FF2B5EF4-FFF2-40B4-BE49-F238E27FC236}">
                <a16:creationId xmlns:a16="http://schemas.microsoft.com/office/drawing/2014/main" id="{D057A0CC-40F9-A302-E853-9C78E7A09982}"/>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58B299-1547-B6CC-D085-2E4513F157E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27868" y="1371600"/>
            <a:ext cx="8488264" cy="1662829"/>
          </a:xfrm>
          <a:prstGeom prst="rect">
            <a:avLst/>
          </a:prstGeom>
        </p:spPr>
      </p:pic>
      <p:sp>
        <p:nvSpPr>
          <p:cNvPr id="7" name="TextBox 6">
            <a:extLst>
              <a:ext uri="{FF2B5EF4-FFF2-40B4-BE49-F238E27FC236}">
                <a16:creationId xmlns:a16="http://schemas.microsoft.com/office/drawing/2014/main" id="{99CB28F1-7088-C881-19D5-1D2B748E09E9}"/>
              </a:ext>
            </a:extLst>
          </p:cNvPr>
          <p:cNvSpPr txBox="1"/>
          <p:nvPr/>
        </p:nvSpPr>
        <p:spPr>
          <a:xfrm>
            <a:off x="352750" y="3581400"/>
            <a:ext cx="8348954" cy="2308324"/>
          </a:xfrm>
          <a:prstGeom prst="rect">
            <a:avLst/>
          </a:prstGeom>
          <a:noFill/>
        </p:spPr>
        <p:txBody>
          <a:bodyPr wrap="square">
            <a:spAutoFit/>
          </a:bodyPr>
          <a:lstStyle/>
          <a:p>
            <a:pPr marL="285750" indent="-285750">
              <a:buFont typeface="Arial" panose="020B0604020202020204" pitchFamily="34" charset="0"/>
              <a:buChar char="•"/>
            </a:pPr>
            <a:r>
              <a:rPr lang="en-US" dirty="0"/>
              <a:t>It is linear because the right-hand side is a sum of the previous terms of the sequence each  multiplied by a function of 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is homogeneous because no terms occur that are not multiples of the </a:t>
            </a:r>
            <a:r>
              <a:rPr lang="en-US" sz="1800" i="1" baseline="3472" dirty="0" err="1">
                <a:latin typeface="Arial" panose="020B0604020202020204" pitchFamily="34" charset="0"/>
                <a:cs typeface="Arial" panose="020B0604020202020204" pitchFamily="34" charset="0"/>
              </a:rPr>
              <a:t>a</a:t>
            </a:r>
            <a:r>
              <a:rPr lang="en-US" i="1" baseline="-18518" dirty="0" err="1">
                <a:latin typeface="Arial" panose="020B0604020202020204" pitchFamily="34" charset="0"/>
                <a:cs typeface="Arial" panose="020B0604020202020204" pitchFamily="34" charset="0"/>
              </a:rPr>
              <a:t>j</a:t>
            </a:r>
            <a:r>
              <a:rPr lang="en-US" sz="1800" baseline="3472" dirty="0" err="1">
                <a:latin typeface="Arial" panose="020B0604020202020204" pitchFamily="34" charset="0"/>
                <a:cs typeface="Arial" panose="020B0604020202020204" pitchFamily="34" charset="0"/>
              </a:rPr>
              <a:t>s</a:t>
            </a:r>
            <a:r>
              <a:rPr lang="en-US" dirty="0"/>
              <a:t>. Each coefficient constant.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degree is k because an is expressed in terms of the previous k terms of the sequence.</a:t>
            </a:r>
          </a:p>
        </p:txBody>
      </p:sp>
      <p:sp>
        <p:nvSpPr>
          <p:cNvPr id="15" name="TextBox 14">
            <a:extLst>
              <a:ext uri="{FF2B5EF4-FFF2-40B4-BE49-F238E27FC236}">
                <a16:creationId xmlns:a16="http://schemas.microsoft.com/office/drawing/2014/main" id="{DB9D000A-3768-F37D-65B1-69918042FFA9}"/>
              </a:ext>
            </a:extLst>
          </p:cNvPr>
          <p:cNvSpPr txBox="1"/>
          <p:nvPr/>
        </p:nvSpPr>
        <p:spPr>
          <a:xfrm>
            <a:off x="327868" y="381000"/>
            <a:ext cx="8348954" cy="646331"/>
          </a:xfrm>
          <a:prstGeom prst="rect">
            <a:avLst/>
          </a:prstGeom>
          <a:noFill/>
        </p:spPr>
        <p:txBody>
          <a:bodyPr wrap="square">
            <a:spAutoFit/>
          </a:bodyPr>
          <a:lstStyle/>
          <a:p>
            <a:pPr algn="ctr"/>
            <a:r>
              <a:rPr lang="en-US" sz="3600" dirty="0">
                <a:solidFill>
                  <a:srgbClr val="C00000"/>
                </a:solidFill>
                <a:effectLst>
                  <a:outerShdw blurRad="38100" dist="38100" dir="2700000" algn="tl">
                    <a:srgbClr val="000000">
                      <a:alpha val="43137"/>
                    </a:srgbClr>
                  </a:outerShdw>
                </a:effectLst>
              </a:rPr>
              <a:t>Linear Homogeneous Recurrence  Relations</a:t>
            </a:r>
          </a:p>
        </p:txBody>
      </p:sp>
      <p:sp>
        <p:nvSpPr>
          <p:cNvPr id="2" name="Rectangle 1">
            <a:extLst>
              <a:ext uri="{FF2B5EF4-FFF2-40B4-BE49-F238E27FC236}">
                <a16:creationId xmlns:a16="http://schemas.microsoft.com/office/drawing/2014/main" id="{692E1371-E0DA-69EA-3041-FBC1737E7501}"/>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396709"/>
            <a:ext cx="7886700" cy="1262397"/>
          </a:xfrm>
          <a:prstGeom prst="rect">
            <a:avLst/>
          </a:prstGeom>
        </p:spPr>
        <p:txBody>
          <a:bodyPr vert="horz" wrap="square" lIns="0" tIns="43180" rIns="0" bIns="0" rtlCol="0">
            <a:spAutoFit/>
          </a:bodyPr>
          <a:lstStyle/>
          <a:p>
            <a:pPr algn="ctr"/>
            <a:r>
              <a:rPr lang="en-US" sz="4400" dirty="0">
                <a:solidFill>
                  <a:srgbClr val="C00000"/>
                </a:solidFill>
                <a:effectLst>
                  <a:outerShdw blurRad="38100" dist="38100" dir="2700000" algn="tl">
                    <a:srgbClr val="000000">
                      <a:alpha val="43137"/>
                    </a:srgbClr>
                  </a:outerShdw>
                </a:effectLst>
              </a:rPr>
              <a:t>Example Linear Homogeneous Recurrence  Relations</a:t>
            </a:r>
          </a:p>
        </p:txBody>
      </p:sp>
      <p:sp>
        <p:nvSpPr>
          <p:cNvPr id="3" name="object 3"/>
          <p:cNvSpPr txBox="1"/>
          <p:nvPr/>
        </p:nvSpPr>
        <p:spPr>
          <a:xfrm>
            <a:off x="477519" y="1882139"/>
            <a:ext cx="7287895" cy="1016000"/>
          </a:xfrm>
          <a:prstGeom prst="rect">
            <a:avLst/>
          </a:prstGeom>
        </p:spPr>
        <p:txBody>
          <a:bodyPr vert="horz" wrap="square" lIns="0" tIns="12700" rIns="0" bIns="0" rtlCol="0">
            <a:spAutoFit/>
          </a:bodyPr>
          <a:lstStyle/>
          <a:p>
            <a:pPr marL="297180" marR="17780" indent="-271780">
              <a:lnSpc>
                <a:spcPct val="125000"/>
              </a:lnSpc>
              <a:spcBef>
                <a:spcPts val="100"/>
              </a:spcBef>
              <a:buClr>
                <a:srgbClr val="0BD0D9"/>
              </a:buClr>
              <a:buSzPct val="94230"/>
              <a:buFont typeface="Lucida Sans Unicode"/>
              <a:buChar char="●"/>
              <a:tabLst>
                <a:tab pos="297180" algn="l"/>
                <a:tab pos="2664460" algn="l"/>
              </a:tabLst>
            </a:pPr>
            <a:r>
              <a:rPr sz="2600" i="1" spc="5" dirty="0">
                <a:latin typeface="Palatino Linotype"/>
                <a:cs typeface="Palatino Linotype"/>
              </a:rPr>
              <a:t>P</a:t>
            </a:r>
            <a:r>
              <a:rPr sz="2550" i="1" spc="7" baseline="-24509" dirty="0">
                <a:latin typeface="Palatino Linotype"/>
                <a:cs typeface="Palatino Linotype"/>
              </a:rPr>
              <a:t>n</a:t>
            </a:r>
            <a:r>
              <a:rPr sz="2550" i="1" spc="352" baseline="-24509" dirty="0">
                <a:latin typeface="Palatino Linotype"/>
                <a:cs typeface="Palatino Linotype"/>
              </a:rPr>
              <a:t> </a:t>
            </a:r>
            <a:r>
              <a:rPr sz="2600" i="1" spc="275" dirty="0">
                <a:latin typeface="Palatino Linotype"/>
                <a:cs typeface="Palatino Linotype"/>
              </a:rPr>
              <a:t>=</a:t>
            </a:r>
            <a:r>
              <a:rPr sz="2600" i="1" spc="10" dirty="0">
                <a:latin typeface="Palatino Linotype"/>
                <a:cs typeface="Palatino Linotype"/>
              </a:rPr>
              <a:t> </a:t>
            </a:r>
            <a:r>
              <a:rPr sz="2600" spc="-10" dirty="0">
                <a:latin typeface="Times New Roman"/>
                <a:cs typeface="Times New Roman"/>
              </a:rPr>
              <a:t>(1.11)</a:t>
            </a:r>
            <a:r>
              <a:rPr sz="2600" i="1" spc="-10" dirty="0">
                <a:latin typeface="Palatino Linotype"/>
                <a:cs typeface="Palatino Linotype"/>
              </a:rPr>
              <a:t>P</a:t>
            </a:r>
            <a:r>
              <a:rPr sz="2550" i="1" spc="-15" baseline="-24509" dirty="0">
                <a:latin typeface="Palatino Linotype"/>
                <a:cs typeface="Palatino Linotype"/>
              </a:rPr>
              <a:t>n-1	</a:t>
            </a:r>
            <a:r>
              <a:rPr sz="2600" spc="-5" dirty="0">
                <a:solidFill>
                  <a:srgbClr val="FF0000"/>
                </a:solidFill>
                <a:latin typeface="Palatino Linotype"/>
                <a:cs typeface="Palatino Linotype"/>
              </a:rPr>
              <a:t>linear homogeneous </a:t>
            </a:r>
            <a:r>
              <a:rPr sz="2600" spc="-15" dirty="0">
                <a:solidFill>
                  <a:srgbClr val="FF0000"/>
                </a:solidFill>
                <a:latin typeface="Palatino Linotype"/>
                <a:cs typeface="Palatino Linotype"/>
              </a:rPr>
              <a:t>recurrence </a:t>
            </a:r>
            <a:r>
              <a:rPr sz="2600" spc="-635" dirty="0">
                <a:solidFill>
                  <a:srgbClr val="FF0000"/>
                </a:solidFill>
                <a:latin typeface="Palatino Linotype"/>
                <a:cs typeface="Palatino Linotype"/>
              </a:rPr>
              <a:t> </a:t>
            </a:r>
            <a:r>
              <a:rPr sz="2600" spc="-10" dirty="0">
                <a:solidFill>
                  <a:srgbClr val="FF0000"/>
                </a:solidFill>
                <a:latin typeface="Palatino Linotype"/>
                <a:cs typeface="Palatino Linotype"/>
              </a:rPr>
              <a:t>relation </a:t>
            </a:r>
            <a:r>
              <a:rPr sz="2600" dirty="0">
                <a:solidFill>
                  <a:srgbClr val="FF0000"/>
                </a:solidFill>
                <a:latin typeface="Palatino Linotype"/>
                <a:cs typeface="Palatino Linotype"/>
              </a:rPr>
              <a:t>of </a:t>
            </a:r>
            <a:r>
              <a:rPr sz="2600" spc="-10" dirty="0">
                <a:solidFill>
                  <a:srgbClr val="FF0000"/>
                </a:solidFill>
                <a:latin typeface="Palatino Linotype"/>
                <a:cs typeface="Palatino Linotype"/>
              </a:rPr>
              <a:t>degree</a:t>
            </a:r>
            <a:r>
              <a:rPr sz="2600" dirty="0">
                <a:solidFill>
                  <a:srgbClr val="FF0000"/>
                </a:solidFill>
                <a:latin typeface="Palatino Linotype"/>
                <a:cs typeface="Palatino Linotype"/>
              </a:rPr>
              <a:t> </a:t>
            </a:r>
            <a:r>
              <a:rPr sz="2600" spc="-5" dirty="0">
                <a:solidFill>
                  <a:srgbClr val="FF0000"/>
                </a:solidFill>
                <a:latin typeface="Palatino Linotype"/>
                <a:cs typeface="Palatino Linotype"/>
              </a:rPr>
              <a:t>one</a:t>
            </a:r>
            <a:endParaRPr sz="2600" dirty="0">
              <a:latin typeface="Palatino Linotype"/>
              <a:cs typeface="Palatino Linotype"/>
            </a:endParaRPr>
          </a:p>
        </p:txBody>
      </p:sp>
      <p:sp>
        <p:nvSpPr>
          <p:cNvPr id="4" name="object 4"/>
          <p:cNvSpPr txBox="1"/>
          <p:nvPr/>
        </p:nvSpPr>
        <p:spPr>
          <a:xfrm>
            <a:off x="464819" y="3077764"/>
            <a:ext cx="2225675" cy="421640"/>
          </a:xfrm>
          <a:prstGeom prst="rect">
            <a:avLst/>
          </a:prstGeom>
        </p:spPr>
        <p:txBody>
          <a:bodyPr vert="horz" wrap="square" lIns="0" tIns="12700" rIns="0" bIns="0" rtlCol="0">
            <a:spAutoFit/>
          </a:bodyPr>
          <a:lstStyle/>
          <a:p>
            <a:pPr marL="392430" indent="-354330">
              <a:lnSpc>
                <a:spcPct val="100000"/>
              </a:lnSpc>
              <a:spcBef>
                <a:spcPts val="100"/>
              </a:spcBef>
              <a:buClr>
                <a:srgbClr val="0BD0D9"/>
              </a:buClr>
              <a:buSzPct val="94230"/>
              <a:buFont typeface="Lucida Sans Unicode"/>
              <a:buChar char="●"/>
              <a:tabLst>
                <a:tab pos="391795" algn="l"/>
                <a:tab pos="392430" algn="l"/>
                <a:tab pos="1506220" algn="l"/>
              </a:tabLst>
            </a:pPr>
            <a:r>
              <a:rPr sz="3900" i="1" spc="7" baseline="16025" dirty="0">
                <a:latin typeface="Palatino Linotype"/>
                <a:cs typeface="Palatino Linotype"/>
              </a:rPr>
              <a:t>f</a:t>
            </a:r>
            <a:r>
              <a:rPr sz="1700" i="1" spc="5" dirty="0">
                <a:latin typeface="Palatino Linotype"/>
                <a:cs typeface="Palatino Linotype"/>
              </a:rPr>
              <a:t>n</a:t>
            </a:r>
            <a:r>
              <a:rPr sz="1700" i="1" spc="225" dirty="0">
                <a:latin typeface="Palatino Linotype"/>
                <a:cs typeface="Palatino Linotype"/>
              </a:rPr>
              <a:t> </a:t>
            </a:r>
            <a:r>
              <a:rPr sz="3900" i="1" spc="412" baseline="16025" dirty="0">
                <a:latin typeface="Palatino Linotype"/>
                <a:cs typeface="Palatino Linotype"/>
              </a:rPr>
              <a:t>=</a:t>
            </a:r>
            <a:r>
              <a:rPr sz="3900" i="1" spc="7" baseline="16025" dirty="0">
                <a:latin typeface="Palatino Linotype"/>
                <a:cs typeface="Palatino Linotype"/>
              </a:rPr>
              <a:t> </a:t>
            </a:r>
            <a:r>
              <a:rPr sz="3900" i="1" spc="15" baseline="16025" dirty="0">
                <a:latin typeface="Palatino Linotype"/>
                <a:cs typeface="Palatino Linotype"/>
              </a:rPr>
              <a:t>f</a:t>
            </a:r>
            <a:r>
              <a:rPr sz="1700" i="1" spc="10" dirty="0">
                <a:latin typeface="Palatino Linotype"/>
                <a:cs typeface="Palatino Linotype"/>
              </a:rPr>
              <a:t>n-1	</a:t>
            </a:r>
            <a:r>
              <a:rPr sz="3900" i="1" spc="412" baseline="16025" dirty="0">
                <a:latin typeface="Palatino Linotype"/>
                <a:cs typeface="Palatino Linotype"/>
              </a:rPr>
              <a:t>+</a:t>
            </a:r>
            <a:r>
              <a:rPr sz="3900" i="1" spc="-104" baseline="16025" dirty="0">
                <a:latin typeface="Palatino Linotype"/>
                <a:cs typeface="Palatino Linotype"/>
              </a:rPr>
              <a:t> </a:t>
            </a:r>
            <a:r>
              <a:rPr sz="3900" i="1" spc="15" baseline="16025" dirty="0">
                <a:latin typeface="Palatino Linotype"/>
                <a:cs typeface="Palatino Linotype"/>
              </a:rPr>
              <a:t>f</a:t>
            </a:r>
            <a:r>
              <a:rPr sz="1700" i="1" spc="10" dirty="0">
                <a:latin typeface="Palatino Linotype"/>
                <a:cs typeface="Palatino Linotype"/>
              </a:rPr>
              <a:t>n-2</a:t>
            </a:r>
            <a:endParaRPr sz="1700">
              <a:latin typeface="Palatino Linotype"/>
              <a:cs typeface="Palatino Linotype"/>
            </a:endParaRPr>
          </a:p>
        </p:txBody>
      </p:sp>
      <p:sp>
        <p:nvSpPr>
          <p:cNvPr id="5" name="object 5"/>
          <p:cNvSpPr txBox="1"/>
          <p:nvPr/>
        </p:nvSpPr>
        <p:spPr>
          <a:xfrm>
            <a:off x="2886855" y="2984500"/>
            <a:ext cx="4622800" cy="421640"/>
          </a:xfrm>
          <a:prstGeom prst="rect">
            <a:avLst/>
          </a:prstGeom>
        </p:spPr>
        <p:txBody>
          <a:bodyPr vert="horz" wrap="square" lIns="0" tIns="12700" rIns="0" bIns="0" rtlCol="0">
            <a:spAutoFit/>
          </a:bodyPr>
          <a:lstStyle/>
          <a:p>
            <a:pPr marL="12700">
              <a:lnSpc>
                <a:spcPct val="100000"/>
              </a:lnSpc>
              <a:spcBef>
                <a:spcPts val="100"/>
              </a:spcBef>
            </a:pPr>
            <a:r>
              <a:rPr sz="2600" spc="-5" dirty="0">
                <a:solidFill>
                  <a:srgbClr val="FF0000"/>
                </a:solidFill>
                <a:latin typeface="Palatino Linotype"/>
                <a:cs typeface="Palatino Linotype"/>
              </a:rPr>
              <a:t>linear</a:t>
            </a:r>
            <a:r>
              <a:rPr sz="2600" spc="-20" dirty="0">
                <a:solidFill>
                  <a:srgbClr val="FF0000"/>
                </a:solidFill>
                <a:latin typeface="Palatino Linotype"/>
                <a:cs typeface="Palatino Linotype"/>
              </a:rPr>
              <a:t> </a:t>
            </a:r>
            <a:r>
              <a:rPr sz="2600" spc="-5" dirty="0">
                <a:solidFill>
                  <a:srgbClr val="FF0000"/>
                </a:solidFill>
                <a:latin typeface="Palatino Linotype"/>
                <a:cs typeface="Palatino Linotype"/>
              </a:rPr>
              <a:t>homogeneous</a:t>
            </a:r>
            <a:r>
              <a:rPr sz="2600" spc="-20" dirty="0">
                <a:solidFill>
                  <a:srgbClr val="FF0000"/>
                </a:solidFill>
                <a:latin typeface="Palatino Linotype"/>
                <a:cs typeface="Palatino Linotype"/>
              </a:rPr>
              <a:t> </a:t>
            </a:r>
            <a:r>
              <a:rPr sz="2600" spc="-15" dirty="0">
                <a:solidFill>
                  <a:srgbClr val="FF0000"/>
                </a:solidFill>
                <a:latin typeface="Palatino Linotype"/>
                <a:cs typeface="Palatino Linotype"/>
              </a:rPr>
              <a:t>recurrence</a:t>
            </a:r>
            <a:endParaRPr sz="2600">
              <a:latin typeface="Palatino Linotype"/>
              <a:cs typeface="Palatino Linotype"/>
            </a:endParaRPr>
          </a:p>
        </p:txBody>
      </p:sp>
      <p:sp>
        <p:nvSpPr>
          <p:cNvPr id="6" name="object 6"/>
          <p:cNvSpPr txBox="1"/>
          <p:nvPr/>
        </p:nvSpPr>
        <p:spPr>
          <a:xfrm>
            <a:off x="426719" y="3368040"/>
            <a:ext cx="6136005" cy="2197100"/>
          </a:xfrm>
          <a:prstGeom prst="rect">
            <a:avLst/>
          </a:prstGeom>
        </p:spPr>
        <p:txBody>
          <a:bodyPr vert="horz" wrap="square" lIns="0" tIns="124460" rIns="0" bIns="0" rtlCol="0">
            <a:spAutoFit/>
          </a:bodyPr>
          <a:lstStyle/>
          <a:p>
            <a:pPr marL="347980">
              <a:lnSpc>
                <a:spcPct val="100000"/>
              </a:lnSpc>
              <a:spcBef>
                <a:spcPts val="980"/>
              </a:spcBef>
            </a:pPr>
            <a:r>
              <a:rPr sz="2600" spc="-10" dirty="0">
                <a:solidFill>
                  <a:srgbClr val="FF0000"/>
                </a:solidFill>
                <a:latin typeface="Palatino Linotype"/>
                <a:cs typeface="Palatino Linotype"/>
              </a:rPr>
              <a:t>relation</a:t>
            </a:r>
            <a:r>
              <a:rPr sz="2600" spc="-25" dirty="0">
                <a:solidFill>
                  <a:srgbClr val="FF0000"/>
                </a:solidFill>
                <a:latin typeface="Palatino Linotype"/>
                <a:cs typeface="Palatino Linotype"/>
              </a:rPr>
              <a:t> </a:t>
            </a:r>
            <a:r>
              <a:rPr sz="2600" dirty="0">
                <a:solidFill>
                  <a:srgbClr val="FF0000"/>
                </a:solidFill>
                <a:latin typeface="Palatino Linotype"/>
                <a:cs typeface="Palatino Linotype"/>
              </a:rPr>
              <a:t>of</a:t>
            </a:r>
            <a:r>
              <a:rPr sz="2600" spc="-15" dirty="0">
                <a:solidFill>
                  <a:srgbClr val="FF0000"/>
                </a:solidFill>
                <a:latin typeface="Palatino Linotype"/>
                <a:cs typeface="Palatino Linotype"/>
              </a:rPr>
              <a:t> </a:t>
            </a:r>
            <a:r>
              <a:rPr sz="2600" spc="-10" dirty="0">
                <a:solidFill>
                  <a:srgbClr val="FF0000"/>
                </a:solidFill>
                <a:latin typeface="Palatino Linotype"/>
                <a:cs typeface="Palatino Linotype"/>
              </a:rPr>
              <a:t>degree</a:t>
            </a:r>
            <a:r>
              <a:rPr sz="2600" spc="-15" dirty="0">
                <a:solidFill>
                  <a:srgbClr val="FF0000"/>
                </a:solidFill>
                <a:latin typeface="Palatino Linotype"/>
                <a:cs typeface="Palatino Linotype"/>
              </a:rPr>
              <a:t> </a:t>
            </a:r>
            <a:r>
              <a:rPr sz="2600" dirty="0">
                <a:solidFill>
                  <a:srgbClr val="FF0000"/>
                </a:solidFill>
                <a:latin typeface="Palatino Linotype"/>
                <a:cs typeface="Palatino Linotype"/>
              </a:rPr>
              <a:t>two</a:t>
            </a:r>
            <a:endParaRPr sz="2600">
              <a:latin typeface="Palatino Linotype"/>
              <a:cs typeface="Palatino Linotype"/>
            </a:endParaRPr>
          </a:p>
          <a:p>
            <a:pPr marL="3181985" indent="-3106420">
              <a:lnSpc>
                <a:spcPct val="100000"/>
              </a:lnSpc>
              <a:spcBef>
                <a:spcPts val="880"/>
              </a:spcBef>
              <a:buClr>
                <a:srgbClr val="0BD0D9"/>
              </a:buClr>
              <a:buSzPct val="94230"/>
              <a:buFont typeface="Lucida Sans Unicode"/>
              <a:buChar char="●"/>
              <a:tabLst>
                <a:tab pos="3181985" algn="l"/>
                <a:tab pos="3182620" algn="l"/>
              </a:tabLst>
            </a:pPr>
            <a:r>
              <a:rPr sz="2600" spc="-5" dirty="0">
                <a:solidFill>
                  <a:srgbClr val="FF0000"/>
                </a:solidFill>
                <a:latin typeface="Palatino Linotype"/>
                <a:cs typeface="Palatino Linotype"/>
              </a:rPr>
              <a:t>not</a:t>
            </a:r>
            <a:r>
              <a:rPr sz="2600" spc="-45" dirty="0">
                <a:solidFill>
                  <a:srgbClr val="FF0000"/>
                </a:solidFill>
                <a:latin typeface="Palatino Linotype"/>
                <a:cs typeface="Palatino Linotype"/>
              </a:rPr>
              <a:t> </a:t>
            </a:r>
            <a:r>
              <a:rPr sz="2600" dirty="0">
                <a:solidFill>
                  <a:srgbClr val="FF0000"/>
                </a:solidFill>
                <a:latin typeface="Palatino Linotype"/>
                <a:cs typeface="Palatino Linotype"/>
              </a:rPr>
              <a:t>linear</a:t>
            </a:r>
            <a:endParaRPr sz="2600">
              <a:latin typeface="Palatino Linotype"/>
              <a:cs typeface="Palatino Linotype"/>
            </a:endParaRPr>
          </a:p>
          <a:p>
            <a:pPr marL="347980" indent="-271780">
              <a:lnSpc>
                <a:spcPct val="100000"/>
              </a:lnSpc>
              <a:spcBef>
                <a:spcPts val="1380"/>
              </a:spcBef>
              <a:buClr>
                <a:srgbClr val="0BD0D9"/>
              </a:buClr>
              <a:buSzPct val="94230"/>
              <a:buFont typeface="Lucida Sans Unicode"/>
              <a:buChar char="●"/>
              <a:tabLst>
                <a:tab pos="347980" algn="l"/>
                <a:tab pos="2648585" algn="l"/>
              </a:tabLst>
            </a:pPr>
            <a:r>
              <a:rPr sz="2600" i="1" spc="5" dirty="0">
                <a:latin typeface="Palatino Linotype"/>
                <a:cs typeface="Palatino Linotype"/>
              </a:rPr>
              <a:t>H</a:t>
            </a:r>
            <a:r>
              <a:rPr sz="2550" i="1" spc="7" baseline="-24509" dirty="0">
                <a:latin typeface="Palatino Linotype"/>
                <a:cs typeface="Palatino Linotype"/>
              </a:rPr>
              <a:t>n</a:t>
            </a:r>
            <a:r>
              <a:rPr sz="2550" i="1" spc="337" baseline="-24509" dirty="0">
                <a:latin typeface="Palatino Linotype"/>
                <a:cs typeface="Palatino Linotype"/>
              </a:rPr>
              <a:t> </a:t>
            </a:r>
            <a:r>
              <a:rPr sz="2600" i="1" spc="275" dirty="0">
                <a:latin typeface="Palatino Linotype"/>
                <a:cs typeface="Palatino Linotype"/>
              </a:rPr>
              <a:t>=</a:t>
            </a:r>
            <a:r>
              <a:rPr sz="2600" i="1" spc="5" dirty="0">
                <a:latin typeface="Palatino Linotype"/>
                <a:cs typeface="Palatino Linotype"/>
              </a:rPr>
              <a:t> </a:t>
            </a:r>
            <a:r>
              <a:rPr sz="2600" spc="-30" dirty="0">
                <a:latin typeface="Times New Roman"/>
                <a:cs typeface="Times New Roman"/>
              </a:rPr>
              <a:t>2</a:t>
            </a:r>
            <a:r>
              <a:rPr sz="2600" i="1" spc="-30" dirty="0">
                <a:latin typeface="Palatino Linotype"/>
                <a:cs typeface="Palatino Linotype"/>
              </a:rPr>
              <a:t>H</a:t>
            </a:r>
            <a:r>
              <a:rPr sz="2550" i="1" spc="-44" baseline="-24509" dirty="0">
                <a:latin typeface="Palatino Linotype"/>
                <a:cs typeface="Palatino Linotype"/>
              </a:rPr>
              <a:t>n</a:t>
            </a:r>
            <a:r>
              <a:rPr sz="2550" i="1" spc="-44" baseline="-22875" dirty="0">
                <a:latin typeface="Times New Roman"/>
                <a:cs typeface="Times New Roman"/>
              </a:rPr>
              <a:t>−</a:t>
            </a:r>
            <a:r>
              <a:rPr sz="2550" spc="-44" baseline="-22875" dirty="0">
                <a:latin typeface="Times New Roman"/>
                <a:cs typeface="Times New Roman"/>
              </a:rPr>
              <a:t>1</a:t>
            </a:r>
            <a:r>
              <a:rPr sz="2550" spc="337" baseline="-22875" dirty="0">
                <a:latin typeface="Times New Roman"/>
                <a:cs typeface="Times New Roman"/>
              </a:rPr>
              <a:t> </a:t>
            </a:r>
            <a:r>
              <a:rPr sz="2600" i="1" spc="275" dirty="0">
                <a:latin typeface="Palatino Linotype"/>
                <a:cs typeface="Palatino Linotype"/>
              </a:rPr>
              <a:t>+</a:t>
            </a:r>
            <a:r>
              <a:rPr sz="2600" i="1" dirty="0">
                <a:latin typeface="Palatino Linotype"/>
                <a:cs typeface="Palatino Linotype"/>
              </a:rPr>
              <a:t> </a:t>
            </a:r>
            <a:r>
              <a:rPr sz="2600" dirty="0">
                <a:latin typeface="Times New Roman"/>
                <a:cs typeface="Times New Roman"/>
              </a:rPr>
              <a:t>1	</a:t>
            </a:r>
            <a:r>
              <a:rPr sz="2600" spc="-5" dirty="0">
                <a:solidFill>
                  <a:srgbClr val="FF0000"/>
                </a:solidFill>
                <a:latin typeface="Palatino Linotype"/>
                <a:cs typeface="Palatino Linotype"/>
              </a:rPr>
              <a:t>not</a:t>
            </a:r>
            <a:r>
              <a:rPr sz="2600" spc="-25" dirty="0">
                <a:solidFill>
                  <a:srgbClr val="FF0000"/>
                </a:solidFill>
                <a:latin typeface="Palatino Linotype"/>
                <a:cs typeface="Palatino Linotype"/>
              </a:rPr>
              <a:t> </a:t>
            </a:r>
            <a:r>
              <a:rPr sz="2600" spc="-5" dirty="0">
                <a:solidFill>
                  <a:srgbClr val="FF0000"/>
                </a:solidFill>
                <a:latin typeface="Palatino Linotype"/>
                <a:cs typeface="Palatino Linotype"/>
              </a:rPr>
              <a:t>homogeneous</a:t>
            </a:r>
            <a:endParaRPr sz="2600">
              <a:latin typeface="Palatino Linotype"/>
              <a:cs typeface="Palatino Linotype"/>
            </a:endParaRPr>
          </a:p>
          <a:p>
            <a:pPr marL="347980" indent="-271780">
              <a:lnSpc>
                <a:spcPct val="100000"/>
              </a:lnSpc>
              <a:spcBef>
                <a:spcPts val="1480"/>
              </a:spcBef>
              <a:buClr>
                <a:srgbClr val="0BD0D9"/>
              </a:buClr>
              <a:buSzPct val="94230"/>
              <a:buFont typeface="Lucida Sans Unicode"/>
              <a:buChar char="●"/>
              <a:tabLst>
                <a:tab pos="347980" algn="l"/>
              </a:tabLst>
            </a:pPr>
            <a:r>
              <a:rPr sz="2600" i="1" spc="5" dirty="0">
                <a:latin typeface="Palatino Linotype"/>
                <a:cs typeface="Palatino Linotype"/>
              </a:rPr>
              <a:t>B</a:t>
            </a:r>
            <a:r>
              <a:rPr sz="2550" i="1" spc="7" baseline="-24509" dirty="0">
                <a:latin typeface="Palatino Linotype"/>
                <a:cs typeface="Palatino Linotype"/>
              </a:rPr>
              <a:t>n</a:t>
            </a:r>
            <a:r>
              <a:rPr sz="2550" i="1" spc="330" baseline="-24509" dirty="0">
                <a:latin typeface="Palatino Linotype"/>
                <a:cs typeface="Palatino Linotype"/>
              </a:rPr>
              <a:t> </a:t>
            </a:r>
            <a:r>
              <a:rPr sz="2600" i="1" spc="275" dirty="0">
                <a:latin typeface="Palatino Linotype"/>
                <a:cs typeface="Palatino Linotype"/>
              </a:rPr>
              <a:t>=</a:t>
            </a:r>
            <a:r>
              <a:rPr sz="2600" i="1" spc="-5" dirty="0">
                <a:latin typeface="Palatino Linotype"/>
                <a:cs typeface="Palatino Linotype"/>
              </a:rPr>
              <a:t> </a:t>
            </a:r>
            <a:r>
              <a:rPr sz="2600" i="1" spc="-30" dirty="0">
                <a:latin typeface="Palatino Linotype"/>
                <a:cs typeface="Palatino Linotype"/>
              </a:rPr>
              <a:t>nB</a:t>
            </a:r>
            <a:r>
              <a:rPr sz="2550" i="1" spc="-44" baseline="-24509" dirty="0">
                <a:latin typeface="Palatino Linotype"/>
                <a:cs typeface="Palatino Linotype"/>
              </a:rPr>
              <a:t>n</a:t>
            </a:r>
            <a:r>
              <a:rPr sz="2550" i="1" spc="-44" baseline="-22875" dirty="0">
                <a:latin typeface="Times New Roman"/>
                <a:cs typeface="Times New Roman"/>
              </a:rPr>
              <a:t>−</a:t>
            </a:r>
            <a:r>
              <a:rPr sz="2550" spc="-44" baseline="-22875" dirty="0">
                <a:latin typeface="Times New Roman"/>
                <a:cs typeface="Times New Roman"/>
              </a:rPr>
              <a:t>1</a:t>
            </a:r>
            <a:r>
              <a:rPr sz="2550" spc="60" baseline="-22875" dirty="0">
                <a:latin typeface="Times New Roman"/>
                <a:cs typeface="Times New Roman"/>
              </a:rPr>
              <a:t> </a:t>
            </a:r>
            <a:r>
              <a:rPr sz="2600" spc="-5" dirty="0">
                <a:solidFill>
                  <a:srgbClr val="FF0000"/>
                </a:solidFill>
                <a:latin typeface="Palatino Linotype"/>
                <a:cs typeface="Palatino Linotype"/>
              </a:rPr>
              <a:t>coefficients</a:t>
            </a:r>
            <a:r>
              <a:rPr sz="2600" spc="-10" dirty="0">
                <a:solidFill>
                  <a:srgbClr val="FF0000"/>
                </a:solidFill>
                <a:latin typeface="Palatino Linotype"/>
                <a:cs typeface="Palatino Linotype"/>
              </a:rPr>
              <a:t> </a:t>
            </a:r>
            <a:r>
              <a:rPr sz="2600" spc="-20" dirty="0">
                <a:solidFill>
                  <a:srgbClr val="FF0000"/>
                </a:solidFill>
                <a:latin typeface="Palatino Linotype"/>
                <a:cs typeface="Palatino Linotype"/>
              </a:rPr>
              <a:t>are</a:t>
            </a:r>
            <a:r>
              <a:rPr sz="2600" spc="-5" dirty="0">
                <a:solidFill>
                  <a:srgbClr val="FF0000"/>
                </a:solidFill>
                <a:latin typeface="Palatino Linotype"/>
                <a:cs typeface="Palatino Linotype"/>
              </a:rPr>
              <a:t> not constants</a:t>
            </a:r>
            <a:endParaRPr sz="2600">
              <a:latin typeface="Palatino Linotype"/>
              <a:cs typeface="Palatino Linotype"/>
            </a:endParaRPr>
          </a:p>
        </p:txBody>
      </p:sp>
      <p:pic>
        <p:nvPicPr>
          <p:cNvPr id="7" name="object 7"/>
          <p:cNvPicPr/>
          <p:nvPr/>
        </p:nvPicPr>
        <p:blipFill>
          <a:blip r:embed="rId2" cstate="print"/>
          <a:stretch>
            <a:fillRect/>
          </a:stretch>
        </p:blipFill>
        <p:spPr>
          <a:xfrm>
            <a:off x="838200" y="4051300"/>
            <a:ext cx="2438400" cy="342900"/>
          </a:xfrm>
          <a:prstGeom prst="rect">
            <a:avLst/>
          </a:prstGeom>
        </p:spPr>
      </p:pic>
      <p:sp>
        <p:nvSpPr>
          <p:cNvPr id="8" name="Rectangle 7">
            <a:extLst>
              <a:ext uri="{FF2B5EF4-FFF2-40B4-BE49-F238E27FC236}">
                <a16:creationId xmlns:a16="http://schemas.microsoft.com/office/drawing/2014/main" id="{2139DF57-7E27-E083-8606-7A2F5A7C41C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89D2908-9A4E-8FFA-BA20-3D9E336C5BE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04800" y="388144"/>
            <a:ext cx="8281041" cy="6081712"/>
          </a:xfrm>
          <a:prstGeom prst="rect">
            <a:avLst/>
          </a:prstGeom>
        </p:spPr>
      </p:pic>
      <p:sp>
        <p:nvSpPr>
          <p:cNvPr id="2" name="Rectangle 1">
            <a:extLst>
              <a:ext uri="{FF2B5EF4-FFF2-40B4-BE49-F238E27FC236}">
                <a16:creationId xmlns:a16="http://schemas.microsoft.com/office/drawing/2014/main" id="{C7FDD1A6-4146-2FF6-7ECC-14483316B42A}"/>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1864525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863" y="304800"/>
            <a:ext cx="8439150" cy="584775"/>
          </a:xfrm>
          <a:prstGeom prst="rect">
            <a:avLst/>
          </a:prstGeom>
        </p:spPr>
        <p:txBody>
          <a:bodyPr vert="horz" wrap="square" lIns="0" tIns="43180" rIns="0" bIns="0" rtlCol="0">
            <a:spAutoFit/>
          </a:bodyPr>
          <a:lstStyle/>
          <a:p>
            <a:pPr marL="12700" marR="5080">
              <a:lnSpc>
                <a:spcPts val="4500"/>
              </a:lnSpc>
              <a:spcBef>
                <a:spcPts val="340"/>
              </a:spcBef>
            </a:pPr>
            <a:r>
              <a:rPr sz="3200" b="1" spc="5" dirty="0">
                <a:solidFill>
                  <a:srgbClr val="C00000"/>
                </a:solidFill>
                <a:effectLst>
                  <a:outerShdw blurRad="38100" dist="38100" dir="2700000" algn="tl">
                    <a:srgbClr val="000000">
                      <a:alpha val="43137"/>
                    </a:srgbClr>
                  </a:outerShdw>
                </a:effectLst>
              </a:rPr>
              <a:t>Solving Linear Homogeneous </a:t>
            </a:r>
            <a:r>
              <a:rPr sz="3200" b="1" spc="-1145" dirty="0">
                <a:solidFill>
                  <a:srgbClr val="C00000"/>
                </a:solidFill>
                <a:effectLst>
                  <a:outerShdw blurRad="38100" dist="38100" dir="2700000" algn="tl">
                    <a:srgbClr val="000000">
                      <a:alpha val="43137"/>
                    </a:srgbClr>
                  </a:outerShdw>
                </a:effectLst>
              </a:rPr>
              <a:t> </a:t>
            </a:r>
            <a:r>
              <a:rPr sz="3200" b="1" spc="-10" dirty="0">
                <a:solidFill>
                  <a:srgbClr val="C00000"/>
                </a:solidFill>
                <a:effectLst>
                  <a:outerShdw blurRad="38100" dist="38100" dir="2700000" algn="tl">
                    <a:srgbClr val="000000">
                      <a:alpha val="43137"/>
                    </a:srgbClr>
                  </a:outerShdw>
                </a:effectLst>
              </a:rPr>
              <a:t>Recurrence</a:t>
            </a:r>
            <a:r>
              <a:rPr sz="3200" b="1" spc="-5" dirty="0">
                <a:solidFill>
                  <a:srgbClr val="C00000"/>
                </a:solidFill>
                <a:effectLst>
                  <a:outerShdw blurRad="38100" dist="38100" dir="2700000" algn="tl">
                    <a:srgbClr val="000000">
                      <a:alpha val="43137"/>
                    </a:srgbClr>
                  </a:outerShdw>
                </a:effectLst>
              </a:rPr>
              <a:t> </a:t>
            </a:r>
            <a:r>
              <a:rPr sz="3200" b="1" spc="-10" dirty="0">
                <a:solidFill>
                  <a:srgbClr val="C00000"/>
                </a:solidFill>
                <a:effectLst>
                  <a:outerShdw blurRad="38100" dist="38100" dir="2700000" algn="tl">
                    <a:srgbClr val="000000">
                      <a:alpha val="43137"/>
                    </a:srgbClr>
                  </a:outerShdw>
                </a:effectLst>
              </a:rPr>
              <a:t>Relations</a:t>
            </a:r>
          </a:p>
        </p:txBody>
      </p:sp>
      <p:pic>
        <p:nvPicPr>
          <p:cNvPr id="10" name="Picture 9">
            <a:extLst>
              <a:ext uri="{FF2B5EF4-FFF2-40B4-BE49-F238E27FC236}">
                <a16:creationId xmlns:a16="http://schemas.microsoft.com/office/drawing/2014/main" id="{8ECCD413-CA82-D95E-BA38-AC927010F8A2}"/>
              </a:ext>
            </a:extLst>
          </p:cNvPr>
          <p:cNvPicPr>
            <a:picLocks noChangeAspect="1"/>
          </p:cNvPicPr>
          <p:nvPr/>
        </p:nvPicPr>
        <p:blipFill>
          <a:blip r:embed="rId2"/>
          <a:stretch>
            <a:fillRect/>
          </a:stretch>
        </p:blipFill>
        <p:spPr>
          <a:xfrm>
            <a:off x="317008" y="1447800"/>
            <a:ext cx="8634760" cy="4343400"/>
          </a:xfrm>
          <a:prstGeom prst="rect">
            <a:avLst/>
          </a:prstGeom>
        </p:spPr>
      </p:pic>
      <p:sp>
        <p:nvSpPr>
          <p:cNvPr id="3" name="Rectangle 2">
            <a:extLst>
              <a:ext uri="{FF2B5EF4-FFF2-40B4-BE49-F238E27FC236}">
                <a16:creationId xmlns:a16="http://schemas.microsoft.com/office/drawing/2014/main" id="{B28378DB-40E4-0AAA-E99F-47CCC92DC1DD}"/>
              </a:ext>
            </a:extLst>
          </p:cNvPr>
          <p:cNvSpPr/>
          <p:nvPr/>
        </p:nvSpPr>
        <p:spPr>
          <a:xfrm>
            <a:off x="123757" y="60960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3110"/>
            <a:ext cx="8763000" cy="1243930"/>
          </a:xfrm>
          <a:prstGeom prst="rect">
            <a:avLst/>
          </a:prstGeom>
        </p:spPr>
        <p:txBody>
          <a:bodyPr vert="horz" wrap="square" lIns="0" tIns="12700" rIns="0" bIns="0" rtlCol="0">
            <a:spAutoFit/>
          </a:bodyPr>
          <a:lstStyle/>
          <a:p>
            <a:pPr marL="12700" algn="ctr">
              <a:lnSpc>
                <a:spcPct val="100000"/>
              </a:lnSpc>
              <a:spcBef>
                <a:spcPts val="100"/>
              </a:spcBef>
            </a:pPr>
            <a:r>
              <a:rPr lang="en-US" sz="4000" b="1" spc="-20" dirty="0">
                <a:solidFill>
                  <a:srgbClr val="C00000"/>
                </a:solidFill>
                <a:effectLst>
                  <a:outerShdw blurRad="38100" dist="38100" dir="2700000" algn="tl">
                    <a:srgbClr val="000000">
                      <a:alpha val="43137"/>
                    </a:srgbClr>
                  </a:outerShdw>
                </a:effectLst>
              </a:rPr>
              <a:t>Chapter 08: Advanced Counting Techniques</a:t>
            </a:r>
            <a:br>
              <a:rPr lang="en-US" sz="4000" b="1" spc="-20" dirty="0">
                <a:solidFill>
                  <a:srgbClr val="C00000"/>
                </a:solidFill>
                <a:effectLst>
                  <a:outerShdw blurRad="38100" dist="38100" dir="2700000" algn="tl">
                    <a:srgbClr val="000000">
                      <a:alpha val="43137"/>
                    </a:srgbClr>
                  </a:outerShdw>
                </a:effectLst>
              </a:rPr>
            </a:br>
            <a:r>
              <a:rPr sz="4000" b="1" spc="-20" dirty="0">
                <a:solidFill>
                  <a:srgbClr val="FFC000"/>
                </a:solidFill>
                <a:effectLst>
                  <a:outerShdw blurRad="38100" dist="38100" dir="2700000" algn="tl">
                    <a:srgbClr val="000000">
                      <a:alpha val="43137"/>
                    </a:srgbClr>
                  </a:outerShdw>
                </a:effectLst>
              </a:rPr>
              <a:t>Recurrence</a:t>
            </a:r>
            <a:r>
              <a:rPr sz="4000" b="1" spc="-60" dirty="0">
                <a:solidFill>
                  <a:srgbClr val="FFC000"/>
                </a:solidFill>
                <a:effectLst>
                  <a:outerShdw blurRad="38100" dist="38100" dir="2700000" algn="tl">
                    <a:srgbClr val="000000">
                      <a:alpha val="43137"/>
                    </a:srgbClr>
                  </a:outerShdw>
                </a:effectLst>
              </a:rPr>
              <a:t> </a:t>
            </a:r>
            <a:r>
              <a:rPr sz="4000" b="1" spc="-25" dirty="0">
                <a:solidFill>
                  <a:srgbClr val="FFC000"/>
                </a:solidFill>
                <a:effectLst>
                  <a:outerShdw blurRad="38100" dist="38100" dir="2700000" algn="tl">
                    <a:srgbClr val="000000">
                      <a:alpha val="43137"/>
                    </a:srgbClr>
                  </a:outerShdw>
                </a:effectLst>
              </a:rPr>
              <a:t>Relations</a:t>
            </a:r>
            <a:endParaRPr sz="4000" b="1" dirty="0">
              <a:solidFill>
                <a:srgbClr val="FFC000"/>
              </a:solidFill>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419760" y="1062720"/>
              <a:ext cx="8670960" cy="4992120"/>
            </p14:xfrm>
          </p:contentPart>
        </mc:Choice>
        <mc:Fallback xmlns="">
          <p:pic>
            <p:nvPicPr>
              <p:cNvPr id="5" name="Ink 4"/>
              <p:cNvPicPr/>
              <p:nvPr/>
            </p:nvPicPr>
            <p:blipFill>
              <a:blip r:embed="rId3"/>
              <a:stretch>
                <a:fillRect/>
              </a:stretch>
            </p:blipFill>
            <p:spPr>
              <a:xfrm>
                <a:off x="410400" y="1053360"/>
                <a:ext cx="8689680" cy="5010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133920" y="535680"/>
              <a:ext cx="9001440" cy="5661720"/>
            </p14:xfrm>
          </p:contentPart>
        </mc:Choice>
        <mc:Fallback xmlns="">
          <p:pic>
            <p:nvPicPr>
              <p:cNvPr id="6" name="Ink 5"/>
              <p:cNvPicPr/>
              <p:nvPr/>
            </p:nvPicPr>
            <p:blipFill>
              <a:blip r:embed="rId5"/>
              <a:stretch>
                <a:fillRect/>
              </a:stretch>
            </p:blipFill>
            <p:spPr>
              <a:xfrm>
                <a:off x="124560" y="526320"/>
                <a:ext cx="9020160" cy="5680440"/>
              </a:xfrm>
              <a:prstGeom prst="rect">
                <a:avLst/>
              </a:prstGeom>
            </p:spPr>
          </p:pic>
        </mc:Fallback>
      </mc:AlternateContent>
    </p:spTree>
    <p:extLst>
      <p:ext uri="{BB962C8B-B14F-4D97-AF65-F5344CB8AC3E}">
        <p14:creationId xmlns:p14="http://schemas.microsoft.com/office/powerpoint/2010/main" val="1063249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6C6B91F-0544-4804-3660-7B823CD3D41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39390" y="1371600"/>
            <a:ext cx="8992738" cy="1150323"/>
          </a:xfrm>
          <a:prstGeom prst="rect">
            <a:avLst/>
          </a:prstGeom>
        </p:spPr>
      </p:pic>
      <p:sp>
        <p:nvSpPr>
          <p:cNvPr id="12" name="TextBox 11">
            <a:extLst>
              <a:ext uri="{FF2B5EF4-FFF2-40B4-BE49-F238E27FC236}">
                <a16:creationId xmlns:a16="http://schemas.microsoft.com/office/drawing/2014/main" id="{819C84D1-5DAE-D2CE-21E0-FBAB38602A4F}"/>
              </a:ext>
            </a:extLst>
          </p:cNvPr>
          <p:cNvSpPr txBox="1"/>
          <p:nvPr/>
        </p:nvSpPr>
        <p:spPr>
          <a:xfrm>
            <a:off x="2743200" y="411458"/>
            <a:ext cx="4609322" cy="646331"/>
          </a:xfrm>
          <a:prstGeom prst="rect">
            <a:avLst/>
          </a:prstGeom>
          <a:noFill/>
        </p:spPr>
        <p:txBody>
          <a:bodyPr wrap="square">
            <a:spAutoFit/>
          </a:bodyPr>
          <a:lstStyle/>
          <a:p>
            <a:r>
              <a:rPr lang="en-US" sz="3600" b="1" dirty="0">
                <a:effectLst>
                  <a:outerShdw blurRad="38100" dist="38100" dir="2700000" algn="tl">
                    <a:srgbClr val="000000">
                      <a:alpha val="43137"/>
                    </a:srgbClr>
                  </a:outerShdw>
                </a:effectLst>
              </a:rPr>
              <a:t>THEOREM 1</a:t>
            </a:r>
            <a:endParaRPr lang="en-US" sz="3600" dirty="0"/>
          </a:p>
        </p:txBody>
      </p:sp>
      <p:sp>
        <p:nvSpPr>
          <p:cNvPr id="2" name="Rectangle 1">
            <a:extLst>
              <a:ext uri="{FF2B5EF4-FFF2-40B4-BE49-F238E27FC236}">
                <a16:creationId xmlns:a16="http://schemas.microsoft.com/office/drawing/2014/main" id="{807460A7-EC2B-79E5-D5FC-90A57AC1C37A}"/>
              </a:ext>
            </a:extLst>
          </p:cNvPr>
          <p:cNvSpPr/>
          <p:nvPr/>
        </p:nvSpPr>
        <p:spPr>
          <a:xfrm>
            <a:off x="123757" y="60960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56512"/>
            <a:ext cx="9067799"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spc="5" dirty="0">
                <a:solidFill>
                  <a:srgbClr val="C00000"/>
                </a:solidFill>
                <a:effectLst>
                  <a:outerShdw blurRad="38100" dist="38100" dir="2700000" algn="tl">
                    <a:srgbClr val="000000">
                      <a:alpha val="43137"/>
                    </a:srgbClr>
                  </a:outerShdw>
                </a:effectLst>
              </a:rPr>
              <a:t>Second Order R.R Examples using Theorem 1</a:t>
            </a:r>
            <a:endParaRPr sz="3200" b="1" dirty="0">
              <a:solidFill>
                <a:srgbClr val="C00000"/>
              </a:solidFill>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EC099E18-A084-E1EE-14C6-08E6A0842D2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8200" y="990600"/>
            <a:ext cx="7686675" cy="5255846"/>
          </a:xfrm>
          <a:prstGeom prst="rect">
            <a:avLst/>
          </a:prstGeom>
        </p:spPr>
      </p:pic>
      <p:sp>
        <p:nvSpPr>
          <p:cNvPr id="3" name="Rectangle 2">
            <a:extLst>
              <a:ext uri="{FF2B5EF4-FFF2-40B4-BE49-F238E27FC236}">
                <a16:creationId xmlns:a16="http://schemas.microsoft.com/office/drawing/2014/main" id="{FB7824F0-66C0-C2F5-9248-8CA745643A22}"/>
              </a:ext>
            </a:extLst>
          </p:cNvPr>
          <p:cNvSpPr/>
          <p:nvPr/>
        </p:nvSpPr>
        <p:spPr>
          <a:xfrm>
            <a:off x="123757" y="60960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1579868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53670" rIns="0" bIns="0" rtlCol="0">
            <a:spAutoFit/>
          </a:bodyPr>
          <a:lstStyle/>
          <a:p>
            <a:pPr marL="12700" marR="5080">
              <a:lnSpc>
                <a:spcPts val="3700"/>
              </a:lnSpc>
              <a:spcBef>
                <a:spcPts val="340"/>
              </a:spcBef>
            </a:pPr>
            <a:r>
              <a:rPr sz="3200" spc="-5" dirty="0"/>
              <a:t>An Explicit Formula</a:t>
            </a:r>
            <a:r>
              <a:rPr sz="3200" dirty="0"/>
              <a:t> </a:t>
            </a:r>
            <a:r>
              <a:rPr sz="3200" spc="-5" dirty="0"/>
              <a:t>for </a:t>
            </a:r>
            <a:r>
              <a:rPr sz="3200" dirty="0"/>
              <a:t>the </a:t>
            </a:r>
            <a:r>
              <a:rPr sz="3200" spc="-5" dirty="0"/>
              <a:t>Fibonacci </a:t>
            </a:r>
            <a:r>
              <a:rPr sz="3200" spc="-950" dirty="0"/>
              <a:t> </a:t>
            </a:r>
            <a:r>
              <a:rPr sz="3200" spc="-5" dirty="0"/>
              <a:t>Numbers</a:t>
            </a:r>
            <a:endParaRPr sz="3200"/>
          </a:p>
        </p:txBody>
      </p:sp>
      <p:sp>
        <p:nvSpPr>
          <p:cNvPr id="3" name="object 3"/>
          <p:cNvSpPr txBox="1"/>
          <p:nvPr/>
        </p:nvSpPr>
        <p:spPr>
          <a:xfrm>
            <a:off x="762000" y="1977644"/>
            <a:ext cx="7401559" cy="723265"/>
          </a:xfrm>
          <a:prstGeom prst="rect">
            <a:avLst/>
          </a:prstGeom>
        </p:spPr>
        <p:txBody>
          <a:bodyPr vert="horz" wrap="square" lIns="0" tIns="33655" rIns="0" bIns="0" rtlCol="0">
            <a:spAutoFit/>
          </a:bodyPr>
          <a:lstStyle/>
          <a:p>
            <a:pPr marL="12700" marR="5080" indent="28575">
              <a:lnSpc>
                <a:spcPts val="2700"/>
              </a:lnSpc>
              <a:spcBef>
                <a:spcPts val="265"/>
              </a:spcBef>
            </a:pPr>
            <a:r>
              <a:rPr sz="2300" spc="-90" dirty="0">
                <a:latin typeface="Palatino Linotype"/>
                <a:cs typeface="Palatino Linotype"/>
              </a:rPr>
              <a:t>We</a:t>
            </a:r>
            <a:r>
              <a:rPr sz="2300" dirty="0">
                <a:latin typeface="Palatino Linotype"/>
                <a:cs typeface="Palatino Linotype"/>
              </a:rPr>
              <a:t> </a:t>
            </a:r>
            <a:r>
              <a:rPr sz="2300" spc="10" dirty="0">
                <a:latin typeface="Palatino Linotype"/>
                <a:cs typeface="Palatino Linotype"/>
              </a:rPr>
              <a:t>can</a:t>
            </a:r>
            <a:r>
              <a:rPr sz="2300" spc="5" dirty="0">
                <a:latin typeface="Palatino Linotype"/>
                <a:cs typeface="Palatino Linotype"/>
              </a:rPr>
              <a:t> </a:t>
            </a:r>
            <a:r>
              <a:rPr sz="2300" spc="10" dirty="0">
                <a:latin typeface="Palatino Linotype"/>
                <a:cs typeface="Palatino Linotype"/>
              </a:rPr>
              <a:t>use</a:t>
            </a:r>
            <a:r>
              <a:rPr sz="2300" spc="5" dirty="0">
                <a:latin typeface="Palatino Linotype"/>
                <a:cs typeface="Palatino Linotype"/>
              </a:rPr>
              <a:t> Theorem</a:t>
            </a:r>
            <a:r>
              <a:rPr sz="2300" dirty="0">
                <a:latin typeface="Palatino Linotype"/>
                <a:cs typeface="Palatino Linotype"/>
              </a:rPr>
              <a:t> </a:t>
            </a:r>
            <a:r>
              <a:rPr sz="2300" spc="10" dirty="0">
                <a:latin typeface="Times New Roman"/>
                <a:cs typeface="Times New Roman"/>
              </a:rPr>
              <a:t>1</a:t>
            </a:r>
            <a:r>
              <a:rPr sz="2300" spc="5" dirty="0">
                <a:latin typeface="Times New Roman"/>
                <a:cs typeface="Times New Roman"/>
              </a:rPr>
              <a:t> </a:t>
            </a:r>
            <a:r>
              <a:rPr sz="2300" spc="10" dirty="0">
                <a:latin typeface="Palatino Linotype"/>
                <a:cs typeface="Palatino Linotype"/>
              </a:rPr>
              <a:t>to</a:t>
            </a:r>
            <a:r>
              <a:rPr sz="2300" spc="5" dirty="0">
                <a:latin typeface="Palatino Linotype"/>
                <a:cs typeface="Palatino Linotype"/>
              </a:rPr>
              <a:t> </a:t>
            </a:r>
            <a:r>
              <a:rPr sz="2300" spc="10" dirty="0">
                <a:latin typeface="Palatino Linotype"/>
                <a:cs typeface="Palatino Linotype"/>
              </a:rPr>
              <a:t>find</a:t>
            </a:r>
            <a:r>
              <a:rPr sz="2300" dirty="0">
                <a:latin typeface="Palatino Linotype"/>
                <a:cs typeface="Palatino Linotype"/>
              </a:rPr>
              <a:t> </a:t>
            </a:r>
            <a:r>
              <a:rPr sz="2300" spc="15" dirty="0">
                <a:latin typeface="Palatino Linotype"/>
                <a:cs typeface="Palatino Linotype"/>
              </a:rPr>
              <a:t>an</a:t>
            </a:r>
            <a:r>
              <a:rPr sz="2300" spc="5" dirty="0">
                <a:latin typeface="Palatino Linotype"/>
                <a:cs typeface="Palatino Linotype"/>
              </a:rPr>
              <a:t> </a:t>
            </a:r>
            <a:r>
              <a:rPr sz="2300" spc="10" dirty="0">
                <a:latin typeface="Palatino Linotype"/>
                <a:cs typeface="Palatino Linotype"/>
              </a:rPr>
              <a:t>explicit</a:t>
            </a:r>
            <a:r>
              <a:rPr sz="2300" spc="5" dirty="0">
                <a:latin typeface="Palatino Linotype"/>
                <a:cs typeface="Palatino Linotype"/>
              </a:rPr>
              <a:t> </a:t>
            </a:r>
            <a:r>
              <a:rPr sz="2300" spc="10" dirty="0">
                <a:latin typeface="Palatino Linotype"/>
                <a:cs typeface="Palatino Linotype"/>
              </a:rPr>
              <a:t>formula</a:t>
            </a:r>
            <a:r>
              <a:rPr sz="2300" dirty="0">
                <a:latin typeface="Palatino Linotype"/>
                <a:cs typeface="Palatino Linotype"/>
              </a:rPr>
              <a:t> </a:t>
            </a:r>
            <a:r>
              <a:rPr sz="2300" spc="10" dirty="0">
                <a:latin typeface="Palatino Linotype"/>
                <a:cs typeface="Palatino Linotype"/>
              </a:rPr>
              <a:t>for</a:t>
            </a:r>
            <a:r>
              <a:rPr sz="2300" spc="5" dirty="0">
                <a:latin typeface="Palatino Linotype"/>
                <a:cs typeface="Palatino Linotype"/>
              </a:rPr>
              <a:t> the </a:t>
            </a:r>
            <a:r>
              <a:rPr sz="2300" spc="-560" dirty="0">
                <a:latin typeface="Palatino Linotype"/>
                <a:cs typeface="Palatino Linotype"/>
              </a:rPr>
              <a:t> </a:t>
            </a:r>
            <a:r>
              <a:rPr sz="2300" spc="10" dirty="0">
                <a:latin typeface="Palatino Linotype"/>
                <a:cs typeface="Palatino Linotype"/>
              </a:rPr>
              <a:t>Fibonacci</a:t>
            </a:r>
            <a:r>
              <a:rPr sz="2300" dirty="0">
                <a:latin typeface="Palatino Linotype"/>
                <a:cs typeface="Palatino Linotype"/>
              </a:rPr>
              <a:t> </a:t>
            </a:r>
            <a:r>
              <a:rPr sz="2300" spc="10" dirty="0">
                <a:latin typeface="Palatino Linotype"/>
                <a:cs typeface="Palatino Linotype"/>
              </a:rPr>
              <a:t>numbers.</a:t>
            </a:r>
            <a:r>
              <a:rPr sz="2300" dirty="0">
                <a:latin typeface="Palatino Linotype"/>
                <a:cs typeface="Palatino Linotype"/>
              </a:rPr>
              <a:t> </a:t>
            </a:r>
            <a:r>
              <a:rPr sz="2300" spc="10" dirty="0">
                <a:latin typeface="Palatino Linotype"/>
                <a:cs typeface="Palatino Linotype"/>
              </a:rPr>
              <a:t>The</a:t>
            </a:r>
            <a:r>
              <a:rPr sz="2300" dirty="0">
                <a:latin typeface="Palatino Linotype"/>
                <a:cs typeface="Palatino Linotype"/>
              </a:rPr>
              <a:t> </a:t>
            </a:r>
            <a:r>
              <a:rPr sz="2300" spc="10" dirty="0">
                <a:latin typeface="Palatino Linotype"/>
                <a:cs typeface="Palatino Linotype"/>
              </a:rPr>
              <a:t>sequence</a:t>
            </a:r>
            <a:r>
              <a:rPr sz="2300" spc="5" dirty="0">
                <a:latin typeface="Palatino Linotype"/>
                <a:cs typeface="Palatino Linotype"/>
              </a:rPr>
              <a:t> </a:t>
            </a:r>
            <a:r>
              <a:rPr sz="2300" spc="10" dirty="0">
                <a:latin typeface="Palatino Linotype"/>
                <a:cs typeface="Palatino Linotype"/>
              </a:rPr>
              <a:t>of</a:t>
            </a:r>
            <a:r>
              <a:rPr sz="2300" dirty="0">
                <a:latin typeface="Palatino Linotype"/>
                <a:cs typeface="Palatino Linotype"/>
              </a:rPr>
              <a:t> </a:t>
            </a:r>
            <a:r>
              <a:rPr sz="2300" spc="10" dirty="0">
                <a:latin typeface="Palatino Linotype"/>
                <a:cs typeface="Palatino Linotype"/>
              </a:rPr>
              <a:t>Fibonacci</a:t>
            </a:r>
            <a:r>
              <a:rPr sz="2300" dirty="0">
                <a:latin typeface="Palatino Linotype"/>
                <a:cs typeface="Palatino Linotype"/>
              </a:rPr>
              <a:t> </a:t>
            </a:r>
            <a:r>
              <a:rPr sz="2300" spc="10" dirty="0">
                <a:latin typeface="Palatino Linotype"/>
                <a:cs typeface="Palatino Linotype"/>
              </a:rPr>
              <a:t>numbers</a:t>
            </a:r>
            <a:endParaRPr sz="2300">
              <a:latin typeface="Palatino Linotype"/>
              <a:cs typeface="Palatino Linotype"/>
            </a:endParaRPr>
          </a:p>
        </p:txBody>
      </p:sp>
      <p:sp>
        <p:nvSpPr>
          <p:cNvPr id="4" name="object 4"/>
          <p:cNvSpPr txBox="1"/>
          <p:nvPr/>
        </p:nvSpPr>
        <p:spPr>
          <a:xfrm>
            <a:off x="5003256" y="2751224"/>
            <a:ext cx="996950" cy="380365"/>
          </a:xfrm>
          <a:prstGeom prst="rect">
            <a:avLst/>
          </a:prstGeom>
        </p:spPr>
        <p:txBody>
          <a:bodyPr vert="horz" wrap="square" lIns="0" tIns="15875" rIns="0" bIns="0" rtlCol="0">
            <a:spAutoFit/>
          </a:bodyPr>
          <a:lstStyle/>
          <a:p>
            <a:pPr marL="38100">
              <a:lnSpc>
                <a:spcPct val="100000"/>
              </a:lnSpc>
              <a:spcBef>
                <a:spcPts val="125"/>
              </a:spcBef>
            </a:pPr>
            <a:r>
              <a:rPr sz="3450" i="1" baseline="16908" dirty="0">
                <a:latin typeface="Palatino Linotype"/>
                <a:cs typeface="Palatino Linotype"/>
              </a:rPr>
              <a:t>f</a:t>
            </a:r>
            <a:r>
              <a:rPr sz="1550" i="1" dirty="0">
                <a:latin typeface="Palatino Linotype"/>
                <a:cs typeface="Palatino Linotype"/>
              </a:rPr>
              <a:t>n</a:t>
            </a:r>
            <a:r>
              <a:rPr sz="1550" i="1" spc="160" dirty="0">
                <a:latin typeface="Palatino Linotype"/>
                <a:cs typeface="Palatino Linotype"/>
              </a:rPr>
              <a:t> </a:t>
            </a:r>
            <a:r>
              <a:rPr sz="3450" i="1" spc="390" baseline="16908" dirty="0">
                <a:latin typeface="Palatino Linotype"/>
                <a:cs typeface="Palatino Linotype"/>
              </a:rPr>
              <a:t>=</a:t>
            </a:r>
            <a:r>
              <a:rPr sz="3450" i="1" spc="-37" baseline="16908" dirty="0">
                <a:latin typeface="Palatino Linotype"/>
                <a:cs typeface="Palatino Linotype"/>
              </a:rPr>
              <a:t> </a:t>
            </a:r>
            <a:r>
              <a:rPr sz="3450" i="1" spc="-67" baseline="16908" dirty="0">
                <a:latin typeface="Palatino Linotype"/>
                <a:cs typeface="Palatino Linotype"/>
              </a:rPr>
              <a:t>f</a:t>
            </a:r>
            <a:r>
              <a:rPr sz="1550" i="1" spc="-45" dirty="0">
                <a:latin typeface="Palatino Linotype"/>
                <a:cs typeface="Palatino Linotype"/>
              </a:rPr>
              <a:t>n</a:t>
            </a:r>
            <a:r>
              <a:rPr sz="1550" i="1" spc="-45" dirty="0">
                <a:latin typeface="Times New Roman"/>
                <a:cs typeface="Times New Roman"/>
              </a:rPr>
              <a:t>−</a:t>
            </a:r>
            <a:r>
              <a:rPr sz="1550" spc="-45" dirty="0">
                <a:latin typeface="Times New Roman"/>
                <a:cs typeface="Times New Roman"/>
              </a:rPr>
              <a:t>1</a:t>
            </a:r>
            <a:endParaRPr sz="1550">
              <a:latin typeface="Times New Roman"/>
              <a:cs typeface="Times New Roman"/>
            </a:endParaRPr>
          </a:p>
        </p:txBody>
      </p:sp>
      <p:sp>
        <p:nvSpPr>
          <p:cNvPr id="5" name="object 5"/>
          <p:cNvSpPr txBox="1"/>
          <p:nvPr/>
        </p:nvSpPr>
        <p:spPr>
          <a:xfrm>
            <a:off x="736600" y="2663444"/>
            <a:ext cx="7311390" cy="380365"/>
          </a:xfrm>
          <a:prstGeom prst="rect">
            <a:avLst/>
          </a:prstGeom>
        </p:spPr>
        <p:txBody>
          <a:bodyPr vert="horz" wrap="square" lIns="0" tIns="15875" rIns="0" bIns="0" rtlCol="0">
            <a:spAutoFit/>
          </a:bodyPr>
          <a:lstStyle/>
          <a:p>
            <a:pPr marL="38100">
              <a:lnSpc>
                <a:spcPct val="100000"/>
              </a:lnSpc>
              <a:spcBef>
                <a:spcPts val="125"/>
              </a:spcBef>
              <a:tabLst>
                <a:tab pos="5372735" algn="l"/>
                <a:tab pos="5699125" algn="l"/>
              </a:tabLst>
            </a:pPr>
            <a:r>
              <a:rPr sz="2300" spc="5" dirty="0">
                <a:latin typeface="Palatino Linotype"/>
                <a:cs typeface="Palatino Linotype"/>
              </a:rPr>
              <a:t>satisfies</a:t>
            </a:r>
            <a:r>
              <a:rPr sz="2300" spc="15" dirty="0">
                <a:latin typeface="Palatino Linotype"/>
                <a:cs typeface="Palatino Linotype"/>
              </a:rPr>
              <a:t> </a:t>
            </a:r>
            <a:r>
              <a:rPr sz="2300" spc="10" dirty="0">
                <a:latin typeface="Palatino Linotype"/>
                <a:cs typeface="Palatino Linotype"/>
              </a:rPr>
              <a:t>the</a:t>
            </a:r>
            <a:r>
              <a:rPr sz="2300" spc="15" dirty="0">
                <a:latin typeface="Palatino Linotype"/>
                <a:cs typeface="Palatino Linotype"/>
              </a:rPr>
              <a:t> </a:t>
            </a:r>
            <a:r>
              <a:rPr sz="2300" dirty="0">
                <a:latin typeface="Palatino Linotype"/>
                <a:cs typeface="Palatino Linotype"/>
              </a:rPr>
              <a:t>recurrence</a:t>
            </a:r>
            <a:r>
              <a:rPr sz="2300" spc="20" dirty="0">
                <a:latin typeface="Palatino Linotype"/>
                <a:cs typeface="Palatino Linotype"/>
              </a:rPr>
              <a:t> </a:t>
            </a:r>
            <a:r>
              <a:rPr sz="2300" spc="5" dirty="0">
                <a:latin typeface="Palatino Linotype"/>
                <a:cs typeface="Palatino Linotype"/>
              </a:rPr>
              <a:t>relation	</a:t>
            </a:r>
            <a:r>
              <a:rPr sz="2300" i="1" spc="260" dirty="0">
                <a:latin typeface="Palatino Linotype"/>
                <a:cs typeface="Palatino Linotype"/>
              </a:rPr>
              <a:t>+	</a:t>
            </a:r>
            <a:r>
              <a:rPr sz="2300" i="1" spc="-45" dirty="0">
                <a:latin typeface="Palatino Linotype"/>
                <a:cs typeface="Palatino Linotype"/>
              </a:rPr>
              <a:t>f</a:t>
            </a:r>
            <a:r>
              <a:rPr sz="2325" i="1" spc="-67" baseline="-25089" dirty="0">
                <a:latin typeface="Palatino Linotype"/>
                <a:cs typeface="Palatino Linotype"/>
              </a:rPr>
              <a:t>n</a:t>
            </a:r>
            <a:r>
              <a:rPr sz="2325" i="1" spc="-67" baseline="-23297" dirty="0">
                <a:latin typeface="Times New Roman"/>
                <a:cs typeface="Times New Roman"/>
              </a:rPr>
              <a:t>−</a:t>
            </a:r>
            <a:r>
              <a:rPr sz="2325" spc="-67" baseline="-23297" dirty="0">
                <a:latin typeface="Times New Roman"/>
                <a:cs typeface="Times New Roman"/>
              </a:rPr>
              <a:t>2</a:t>
            </a:r>
            <a:r>
              <a:rPr sz="2325" spc="254" baseline="-23297" dirty="0">
                <a:latin typeface="Times New Roman"/>
                <a:cs typeface="Times New Roman"/>
              </a:rPr>
              <a:t> </a:t>
            </a:r>
            <a:r>
              <a:rPr sz="2300" spc="10" dirty="0">
                <a:latin typeface="Palatino Linotype"/>
                <a:cs typeface="Palatino Linotype"/>
              </a:rPr>
              <a:t>with</a:t>
            </a:r>
            <a:r>
              <a:rPr sz="2300" spc="-15" dirty="0">
                <a:latin typeface="Palatino Linotype"/>
                <a:cs typeface="Palatino Linotype"/>
              </a:rPr>
              <a:t> </a:t>
            </a:r>
            <a:r>
              <a:rPr sz="2300" spc="5" dirty="0">
                <a:latin typeface="Palatino Linotype"/>
                <a:cs typeface="Palatino Linotype"/>
              </a:rPr>
              <a:t>the</a:t>
            </a:r>
            <a:endParaRPr sz="2300">
              <a:latin typeface="Palatino Linotype"/>
              <a:cs typeface="Palatino Linotype"/>
            </a:endParaRPr>
          </a:p>
        </p:txBody>
      </p:sp>
      <p:sp>
        <p:nvSpPr>
          <p:cNvPr id="6" name="object 6"/>
          <p:cNvSpPr txBox="1"/>
          <p:nvPr/>
        </p:nvSpPr>
        <p:spPr>
          <a:xfrm>
            <a:off x="723900" y="3057144"/>
            <a:ext cx="6584950" cy="1574165"/>
          </a:xfrm>
          <a:prstGeom prst="rect">
            <a:avLst/>
          </a:prstGeom>
        </p:spPr>
        <p:txBody>
          <a:bodyPr vert="horz" wrap="square" lIns="0" tIns="15875" rIns="0" bIns="0" rtlCol="0">
            <a:spAutoFit/>
          </a:bodyPr>
          <a:lstStyle/>
          <a:p>
            <a:pPr marL="50800">
              <a:lnSpc>
                <a:spcPct val="100000"/>
              </a:lnSpc>
              <a:spcBef>
                <a:spcPts val="125"/>
              </a:spcBef>
              <a:tabLst>
                <a:tab pos="3258185" algn="l"/>
              </a:tabLst>
            </a:pPr>
            <a:r>
              <a:rPr sz="2300" spc="5" dirty="0">
                <a:latin typeface="Palatino Linotype"/>
                <a:cs typeface="Palatino Linotype"/>
              </a:rPr>
              <a:t>initial</a:t>
            </a:r>
            <a:r>
              <a:rPr sz="2300" spc="15" dirty="0">
                <a:latin typeface="Palatino Linotype"/>
                <a:cs typeface="Palatino Linotype"/>
              </a:rPr>
              <a:t> </a:t>
            </a:r>
            <a:r>
              <a:rPr sz="2300" spc="5" dirty="0">
                <a:latin typeface="Palatino Linotype"/>
                <a:cs typeface="Palatino Linotype"/>
              </a:rPr>
              <a:t>conditions:</a:t>
            </a:r>
            <a:r>
              <a:rPr sz="2300" spc="420" dirty="0">
                <a:latin typeface="Palatino Linotype"/>
                <a:cs typeface="Palatino Linotype"/>
              </a:rPr>
              <a:t> </a:t>
            </a:r>
            <a:r>
              <a:rPr sz="2300" i="1" dirty="0">
                <a:latin typeface="Palatino Linotype"/>
                <a:cs typeface="Palatino Linotype"/>
              </a:rPr>
              <a:t>f</a:t>
            </a:r>
            <a:r>
              <a:rPr sz="2325" baseline="-23297" dirty="0">
                <a:latin typeface="Times New Roman"/>
                <a:cs typeface="Times New Roman"/>
              </a:rPr>
              <a:t>0</a:t>
            </a:r>
            <a:r>
              <a:rPr sz="2325" spc="307" baseline="-23297" dirty="0">
                <a:latin typeface="Times New Roman"/>
                <a:cs typeface="Times New Roman"/>
              </a:rPr>
              <a:t> </a:t>
            </a:r>
            <a:r>
              <a:rPr sz="2300" i="1" spc="260" dirty="0">
                <a:latin typeface="Palatino Linotype"/>
                <a:cs typeface="Palatino Linotype"/>
              </a:rPr>
              <a:t>=</a:t>
            </a:r>
            <a:r>
              <a:rPr sz="2300" i="1" spc="20" dirty="0">
                <a:latin typeface="Palatino Linotype"/>
                <a:cs typeface="Palatino Linotype"/>
              </a:rPr>
              <a:t> </a:t>
            </a:r>
            <a:r>
              <a:rPr sz="2300" spc="10" dirty="0">
                <a:latin typeface="Times New Roman"/>
                <a:cs typeface="Times New Roman"/>
              </a:rPr>
              <a:t>0	</a:t>
            </a:r>
            <a:r>
              <a:rPr sz="2300" spc="15" dirty="0">
                <a:latin typeface="Palatino Linotype"/>
                <a:cs typeface="Palatino Linotype"/>
              </a:rPr>
              <a:t>and</a:t>
            </a:r>
            <a:r>
              <a:rPr sz="2300" spc="-15" dirty="0">
                <a:latin typeface="Palatino Linotype"/>
                <a:cs typeface="Palatino Linotype"/>
              </a:rPr>
              <a:t> </a:t>
            </a:r>
            <a:r>
              <a:rPr sz="2300" i="1" dirty="0">
                <a:latin typeface="Palatino Linotype"/>
                <a:cs typeface="Palatino Linotype"/>
              </a:rPr>
              <a:t>f</a:t>
            </a:r>
            <a:r>
              <a:rPr sz="2325" baseline="-23297" dirty="0">
                <a:latin typeface="Times New Roman"/>
                <a:cs typeface="Times New Roman"/>
              </a:rPr>
              <a:t>1</a:t>
            </a:r>
            <a:r>
              <a:rPr sz="2325" spc="254" baseline="-23297" dirty="0">
                <a:latin typeface="Times New Roman"/>
                <a:cs typeface="Times New Roman"/>
              </a:rPr>
              <a:t> </a:t>
            </a:r>
            <a:r>
              <a:rPr sz="2300" i="1" spc="260" dirty="0">
                <a:latin typeface="Palatino Linotype"/>
                <a:cs typeface="Palatino Linotype"/>
              </a:rPr>
              <a:t>=</a:t>
            </a:r>
            <a:r>
              <a:rPr sz="2300" i="1" spc="-15" dirty="0">
                <a:latin typeface="Palatino Linotype"/>
                <a:cs typeface="Palatino Linotype"/>
              </a:rPr>
              <a:t> </a:t>
            </a:r>
            <a:r>
              <a:rPr sz="2300" spc="10" dirty="0">
                <a:latin typeface="Times New Roman"/>
                <a:cs typeface="Times New Roman"/>
              </a:rPr>
              <a:t>1</a:t>
            </a:r>
            <a:r>
              <a:rPr sz="2300" spc="10" dirty="0">
                <a:latin typeface="Palatino Linotype"/>
                <a:cs typeface="Palatino Linotype"/>
              </a:rPr>
              <a:t>.</a:t>
            </a:r>
            <a:endParaRPr sz="2300" dirty="0">
              <a:latin typeface="Palatino Linotype"/>
              <a:cs typeface="Palatino Linotype"/>
            </a:endParaRPr>
          </a:p>
          <a:p>
            <a:pPr>
              <a:lnSpc>
                <a:spcPct val="100000"/>
              </a:lnSpc>
              <a:spcBef>
                <a:spcPts val="30"/>
              </a:spcBef>
            </a:pPr>
            <a:endParaRPr sz="2900" dirty="0">
              <a:latin typeface="Palatino Linotype"/>
              <a:cs typeface="Palatino Linotype"/>
            </a:endParaRPr>
          </a:p>
          <a:p>
            <a:pPr marL="79375">
              <a:lnSpc>
                <a:spcPts val="2730"/>
              </a:lnSpc>
              <a:tabLst>
                <a:tab pos="1466850" algn="l"/>
              </a:tabLst>
            </a:pPr>
            <a:r>
              <a:rPr sz="2300" b="1" spc="10" dirty="0">
                <a:latin typeface="Palatino Linotype"/>
                <a:cs typeface="Palatino Linotype"/>
              </a:rPr>
              <a:t>Solution</a:t>
            </a:r>
            <a:r>
              <a:rPr sz="2300" spc="10" dirty="0">
                <a:latin typeface="Palatino Linotype"/>
                <a:cs typeface="Palatino Linotype"/>
              </a:rPr>
              <a:t>:	The</a:t>
            </a:r>
            <a:r>
              <a:rPr sz="2300" spc="5" dirty="0">
                <a:latin typeface="Palatino Linotype"/>
                <a:cs typeface="Palatino Linotype"/>
              </a:rPr>
              <a:t> </a:t>
            </a:r>
            <a:r>
              <a:rPr sz="2300" dirty="0">
                <a:latin typeface="Palatino Linotype"/>
                <a:cs typeface="Palatino Linotype"/>
              </a:rPr>
              <a:t>roots</a:t>
            </a:r>
            <a:r>
              <a:rPr sz="2300" spc="5" dirty="0">
                <a:latin typeface="Palatino Linotype"/>
                <a:cs typeface="Palatino Linotype"/>
              </a:rPr>
              <a:t> </a:t>
            </a:r>
            <a:r>
              <a:rPr sz="2300" spc="10" dirty="0">
                <a:latin typeface="Palatino Linotype"/>
                <a:cs typeface="Palatino Linotype"/>
              </a:rPr>
              <a:t>of the</a:t>
            </a:r>
            <a:r>
              <a:rPr sz="2300" spc="5" dirty="0">
                <a:latin typeface="Palatino Linotype"/>
                <a:cs typeface="Palatino Linotype"/>
              </a:rPr>
              <a:t> characteristic </a:t>
            </a:r>
            <a:r>
              <a:rPr sz="2300" spc="10" dirty="0">
                <a:latin typeface="Palatino Linotype"/>
                <a:cs typeface="Palatino Linotype"/>
              </a:rPr>
              <a:t>equation</a:t>
            </a:r>
            <a:endParaRPr sz="2300" dirty="0">
              <a:latin typeface="Palatino Linotype"/>
              <a:cs typeface="Palatino Linotype"/>
            </a:endParaRPr>
          </a:p>
          <a:p>
            <a:pPr marL="50800">
              <a:lnSpc>
                <a:spcPts val="2730"/>
              </a:lnSpc>
            </a:pPr>
            <a:r>
              <a:rPr sz="2300" i="1" spc="5" dirty="0">
                <a:latin typeface="Palatino Linotype"/>
                <a:cs typeface="Palatino Linotype"/>
              </a:rPr>
              <a:t>r</a:t>
            </a:r>
            <a:r>
              <a:rPr sz="2325" spc="7" baseline="21505" dirty="0">
                <a:latin typeface="Times New Roman"/>
                <a:cs typeface="Times New Roman"/>
              </a:rPr>
              <a:t>2</a:t>
            </a:r>
            <a:r>
              <a:rPr sz="2325" spc="270" baseline="21505" dirty="0">
                <a:latin typeface="Times New Roman"/>
                <a:cs typeface="Times New Roman"/>
              </a:rPr>
              <a:t> </a:t>
            </a:r>
            <a:r>
              <a:rPr sz="2300" i="1" spc="10" dirty="0">
                <a:latin typeface="Palatino Linotype"/>
                <a:cs typeface="Palatino Linotype"/>
              </a:rPr>
              <a:t>–</a:t>
            </a:r>
            <a:r>
              <a:rPr sz="2300" i="1" dirty="0">
                <a:latin typeface="Palatino Linotype"/>
                <a:cs typeface="Palatino Linotype"/>
              </a:rPr>
              <a:t> </a:t>
            </a:r>
            <a:r>
              <a:rPr sz="2300" i="1" spc="10" dirty="0">
                <a:latin typeface="Palatino Linotype"/>
                <a:cs typeface="Palatino Linotype"/>
              </a:rPr>
              <a:t>r</a:t>
            </a:r>
            <a:r>
              <a:rPr sz="2300" i="1" spc="-5" dirty="0">
                <a:latin typeface="Palatino Linotype"/>
                <a:cs typeface="Palatino Linotype"/>
              </a:rPr>
              <a:t> </a:t>
            </a:r>
            <a:r>
              <a:rPr sz="2300" i="1" spc="10" dirty="0">
                <a:latin typeface="Palatino Linotype"/>
                <a:cs typeface="Palatino Linotype"/>
              </a:rPr>
              <a:t>–</a:t>
            </a:r>
            <a:r>
              <a:rPr sz="2300" i="1" dirty="0">
                <a:latin typeface="Palatino Linotype"/>
                <a:cs typeface="Palatino Linotype"/>
              </a:rPr>
              <a:t> </a:t>
            </a:r>
            <a:r>
              <a:rPr sz="2300" spc="10" dirty="0">
                <a:latin typeface="Times New Roman"/>
                <a:cs typeface="Times New Roman"/>
              </a:rPr>
              <a:t>1</a:t>
            </a:r>
            <a:r>
              <a:rPr sz="2300" spc="-5" dirty="0">
                <a:latin typeface="Times New Roman"/>
                <a:cs typeface="Times New Roman"/>
              </a:rPr>
              <a:t> </a:t>
            </a:r>
            <a:r>
              <a:rPr sz="2300" i="1" spc="260" dirty="0">
                <a:latin typeface="Palatino Linotype"/>
                <a:cs typeface="Palatino Linotype"/>
              </a:rPr>
              <a:t>=</a:t>
            </a:r>
            <a:r>
              <a:rPr sz="2300" i="1" spc="-5" dirty="0">
                <a:latin typeface="Palatino Linotype"/>
                <a:cs typeface="Palatino Linotype"/>
              </a:rPr>
              <a:t> </a:t>
            </a:r>
            <a:r>
              <a:rPr sz="2300" spc="10" dirty="0">
                <a:latin typeface="Times New Roman"/>
                <a:cs typeface="Times New Roman"/>
              </a:rPr>
              <a:t>0</a:t>
            </a:r>
            <a:r>
              <a:rPr sz="2300" dirty="0">
                <a:latin typeface="Times New Roman"/>
                <a:cs typeface="Times New Roman"/>
              </a:rPr>
              <a:t> </a:t>
            </a:r>
            <a:r>
              <a:rPr sz="2300" spc="5" dirty="0">
                <a:latin typeface="Times New Roman"/>
                <a:cs typeface="Times New Roman"/>
              </a:rPr>
              <a:t>are</a:t>
            </a:r>
            <a:endParaRPr sz="2300" dirty="0">
              <a:latin typeface="Times New Roman"/>
              <a:cs typeface="Times New Roman"/>
            </a:endParaRPr>
          </a:p>
        </p:txBody>
      </p:sp>
      <p:pic>
        <p:nvPicPr>
          <p:cNvPr id="7" name="object 7"/>
          <p:cNvPicPr/>
          <p:nvPr/>
        </p:nvPicPr>
        <p:blipFill>
          <a:blip r:embed="rId2" cstate="print"/>
          <a:stretch>
            <a:fillRect/>
          </a:stretch>
        </p:blipFill>
        <p:spPr>
          <a:xfrm>
            <a:off x="3429000" y="4343400"/>
            <a:ext cx="1676400" cy="520700"/>
          </a:xfrm>
          <a:prstGeom prst="rect">
            <a:avLst/>
          </a:prstGeom>
        </p:spPr>
      </p:pic>
      <p:pic>
        <p:nvPicPr>
          <p:cNvPr id="8" name="object 8"/>
          <p:cNvPicPr/>
          <p:nvPr/>
        </p:nvPicPr>
        <p:blipFill>
          <a:blip r:embed="rId3" cstate="print"/>
          <a:stretch>
            <a:fillRect/>
          </a:stretch>
        </p:blipFill>
        <p:spPr>
          <a:xfrm>
            <a:off x="3505200" y="5181600"/>
            <a:ext cx="1676400" cy="520700"/>
          </a:xfrm>
          <a:prstGeom prst="rect">
            <a:avLst/>
          </a:prstGeom>
        </p:spPr>
      </p:pic>
      <p:sp>
        <p:nvSpPr>
          <p:cNvPr id="9" name="Rectangle 8">
            <a:extLst>
              <a:ext uri="{FF2B5EF4-FFF2-40B4-BE49-F238E27FC236}">
                <a16:creationId xmlns:a16="http://schemas.microsoft.com/office/drawing/2014/main" id="{90ABA228-A923-D63A-7BE3-6BB3820FFEBF}"/>
              </a:ext>
            </a:extLst>
          </p:cNvPr>
          <p:cNvSpPr/>
          <p:nvPr/>
        </p:nvSpPr>
        <p:spPr>
          <a:xfrm>
            <a:off x="123757" y="60960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object 8"/>
          <p:cNvPicPr/>
          <p:nvPr/>
        </p:nvPicPr>
        <p:blipFill>
          <a:blip r:embed="rId2" cstate="print"/>
          <a:stretch>
            <a:fillRect/>
          </a:stretch>
        </p:blipFill>
        <p:spPr>
          <a:xfrm>
            <a:off x="2057400" y="1668003"/>
            <a:ext cx="3568700" cy="469900"/>
          </a:xfrm>
          <a:prstGeom prst="rect">
            <a:avLst/>
          </a:prstGeom>
        </p:spPr>
      </p:pic>
      <p:sp>
        <p:nvSpPr>
          <p:cNvPr id="9" name="object 9"/>
          <p:cNvSpPr txBox="1">
            <a:spLocks noGrp="1"/>
          </p:cNvSpPr>
          <p:nvPr>
            <p:ph type="title"/>
          </p:nvPr>
        </p:nvSpPr>
        <p:spPr>
          <a:xfrm>
            <a:off x="838200" y="325872"/>
            <a:ext cx="7120255" cy="1096010"/>
          </a:xfrm>
          <a:prstGeom prst="rect">
            <a:avLst/>
          </a:prstGeom>
        </p:spPr>
        <p:txBody>
          <a:bodyPr vert="horz" wrap="square" lIns="0" tIns="51435" rIns="0" bIns="0" rtlCol="0">
            <a:spAutoFit/>
          </a:bodyPr>
          <a:lstStyle/>
          <a:p>
            <a:pPr marL="12700">
              <a:lnSpc>
                <a:spcPct val="100000"/>
              </a:lnSpc>
              <a:spcBef>
                <a:spcPts val="405"/>
              </a:spcBef>
            </a:pPr>
            <a:r>
              <a:rPr sz="4000" spc="-5" dirty="0"/>
              <a:t>Fibonacci</a:t>
            </a:r>
            <a:r>
              <a:rPr sz="4000" spc="-15" dirty="0"/>
              <a:t> </a:t>
            </a:r>
            <a:r>
              <a:rPr sz="4000" spc="-5" dirty="0"/>
              <a:t>Numbers</a:t>
            </a:r>
            <a:r>
              <a:rPr sz="4000" spc="-10" dirty="0"/>
              <a:t> </a:t>
            </a:r>
            <a:r>
              <a:rPr sz="4000" spc="-5" dirty="0"/>
              <a:t>(</a:t>
            </a:r>
            <a:r>
              <a:rPr sz="4000" i="1" spc="-5" dirty="0">
                <a:latin typeface="Trebuchet MS"/>
                <a:cs typeface="Trebuchet MS"/>
              </a:rPr>
              <a:t>continued</a:t>
            </a:r>
            <a:r>
              <a:rPr sz="4000" spc="-5" dirty="0"/>
              <a:t>)</a:t>
            </a:r>
            <a:endParaRPr sz="4000" dirty="0">
              <a:latin typeface="Trebuchet MS"/>
              <a:cs typeface="Trebuchet MS"/>
            </a:endParaRPr>
          </a:p>
          <a:p>
            <a:pPr marL="704850">
              <a:lnSpc>
                <a:spcPct val="100000"/>
              </a:lnSpc>
              <a:spcBef>
                <a:spcPts val="200"/>
              </a:spcBef>
            </a:pPr>
            <a:r>
              <a:rPr sz="2600" spc="-15" dirty="0">
                <a:solidFill>
                  <a:srgbClr val="000000"/>
                </a:solidFill>
                <a:latin typeface="Palatino Linotype"/>
                <a:cs typeface="Palatino Linotype"/>
              </a:rPr>
              <a:t>Therefore</a:t>
            </a:r>
            <a:r>
              <a:rPr sz="2600" spc="-20" dirty="0">
                <a:solidFill>
                  <a:srgbClr val="000000"/>
                </a:solidFill>
                <a:latin typeface="Palatino Linotype"/>
                <a:cs typeface="Palatino Linotype"/>
              </a:rPr>
              <a:t> </a:t>
            </a:r>
            <a:r>
              <a:rPr sz="2600" spc="-5" dirty="0">
                <a:solidFill>
                  <a:srgbClr val="000000"/>
                </a:solidFill>
                <a:latin typeface="Palatino Linotype"/>
                <a:cs typeface="Palatino Linotype"/>
              </a:rPr>
              <a:t>by</a:t>
            </a:r>
            <a:r>
              <a:rPr sz="2600" spc="-15" dirty="0">
                <a:solidFill>
                  <a:srgbClr val="000000"/>
                </a:solidFill>
                <a:latin typeface="Palatino Linotype"/>
                <a:cs typeface="Palatino Linotype"/>
              </a:rPr>
              <a:t> </a:t>
            </a:r>
            <a:r>
              <a:rPr sz="2600" spc="-10" dirty="0">
                <a:solidFill>
                  <a:srgbClr val="000000"/>
                </a:solidFill>
                <a:latin typeface="Palatino Linotype"/>
                <a:cs typeface="Palatino Linotype"/>
              </a:rPr>
              <a:t>Theorem</a:t>
            </a:r>
            <a:r>
              <a:rPr sz="2600" spc="-15" dirty="0">
                <a:solidFill>
                  <a:srgbClr val="000000"/>
                </a:solidFill>
                <a:latin typeface="Palatino Linotype"/>
                <a:cs typeface="Palatino Linotype"/>
              </a:rPr>
              <a:t> </a:t>
            </a:r>
            <a:r>
              <a:rPr sz="2600" dirty="0">
                <a:solidFill>
                  <a:srgbClr val="000000"/>
                </a:solidFill>
                <a:latin typeface="Times New Roman"/>
                <a:cs typeface="Times New Roman"/>
              </a:rPr>
              <a:t>1</a:t>
            </a:r>
            <a:endParaRPr sz="2600" dirty="0">
              <a:latin typeface="Times New Roman"/>
              <a:cs typeface="Times New Roman"/>
            </a:endParaRPr>
          </a:p>
        </p:txBody>
      </p:sp>
      <p:sp>
        <p:nvSpPr>
          <p:cNvPr id="10" name="object 10"/>
          <p:cNvSpPr txBox="1"/>
          <p:nvPr/>
        </p:nvSpPr>
        <p:spPr>
          <a:xfrm>
            <a:off x="6904377" y="5003800"/>
            <a:ext cx="107950" cy="421640"/>
          </a:xfrm>
          <a:prstGeom prst="rect">
            <a:avLst/>
          </a:prstGeom>
        </p:spPr>
        <p:txBody>
          <a:bodyPr vert="horz" wrap="square" lIns="0" tIns="12700" rIns="0" bIns="0" rtlCol="0">
            <a:spAutoFit/>
          </a:bodyPr>
          <a:lstStyle/>
          <a:p>
            <a:pPr marL="12700">
              <a:lnSpc>
                <a:spcPct val="100000"/>
              </a:lnSpc>
              <a:spcBef>
                <a:spcPts val="100"/>
              </a:spcBef>
            </a:pPr>
            <a:r>
              <a:rPr sz="2600" dirty="0">
                <a:latin typeface="Palatino Linotype"/>
                <a:cs typeface="Palatino Linotype"/>
              </a:rPr>
              <a:t>.</a:t>
            </a:r>
            <a:endParaRPr sz="2600">
              <a:latin typeface="Palatino Linotype"/>
              <a:cs typeface="Palatino Linotype"/>
            </a:endParaRPr>
          </a:p>
        </p:txBody>
      </p:sp>
      <p:sp>
        <p:nvSpPr>
          <p:cNvPr id="11" name="object 11"/>
          <p:cNvSpPr txBox="1"/>
          <p:nvPr/>
        </p:nvSpPr>
        <p:spPr>
          <a:xfrm>
            <a:off x="796930" y="4990608"/>
            <a:ext cx="2739390" cy="1066800"/>
          </a:xfrm>
          <a:prstGeom prst="rect">
            <a:avLst/>
          </a:prstGeom>
        </p:spPr>
        <p:txBody>
          <a:bodyPr vert="horz" wrap="square" lIns="0" tIns="12700" rIns="0" bIns="0" rtlCol="0">
            <a:spAutoFit/>
          </a:bodyPr>
          <a:lstStyle/>
          <a:p>
            <a:pPr marL="12700" marR="5080">
              <a:lnSpc>
                <a:spcPct val="131400"/>
              </a:lnSpc>
              <a:spcBef>
                <a:spcPts val="100"/>
              </a:spcBef>
            </a:pPr>
            <a:r>
              <a:rPr sz="2600" spc="-5" dirty="0">
                <a:latin typeface="Palatino Linotype"/>
                <a:cs typeface="Palatino Linotype"/>
              </a:rPr>
              <a:t>Solving,</a:t>
            </a:r>
            <a:r>
              <a:rPr sz="2600" spc="-20" dirty="0">
                <a:latin typeface="Palatino Linotype"/>
                <a:cs typeface="Palatino Linotype"/>
              </a:rPr>
              <a:t> </a:t>
            </a:r>
            <a:r>
              <a:rPr sz="2600" dirty="0">
                <a:latin typeface="Palatino Linotype"/>
                <a:cs typeface="Palatino Linotype"/>
              </a:rPr>
              <a:t>we</a:t>
            </a:r>
            <a:r>
              <a:rPr sz="2600" spc="-20" dirty="0">
                <a:latin typeface="Palatino Linotype"/>
                <a:cs typeface="Palatino Linotype"/>
              </a:rPr>
              <a:t> </a:t>
            </a:r>
            <a:r>
              <a:rPr sz="2600" spc="-5" dirty="0">
                <a:latin typeface="Palatino Linotype"/>
                <a:cs typeface="Palatino Linotype"/>
              </a:rPr>
              <a:t>obtain </a:t>
            </a:r>
            <a:r>
              <a:rPr sz="2600" spc="-635" dirty="0">
                <a:latin typeface="Palatino Linotype"/>
                <a:cs typeface="Palatino Linotype"/>
              </a:rPr>
              <a:t> </a:t>
            </a:r>
            <a:r>
              <a:rPr sz="2600" spc="-5" dirty="0">
                <a:latin typeface="Palatino Linotype"/>
                <a:cs typeface="Palatino Linotype"/>
              </a:rPr>
              <a:t>Hence,</a:t>
            </a:r>
            <a:endParaRPr sz="2600" dirty="0">
              <a:latin typeface="Palatino Linotype"/>
              <a:cs typeface="Palatino Linotype"/>
            </a:endParaRPr>
          </a:p>
        </p:txBody>
      </p:sp>
      <p:pic>
        <p:nvPicPr>
          <p:cNvPr id="12" name="object 12"/>
          <p:cNvPicPr/>
          <p:nvPr/>
        </p:nvPicPr>
        <p:blipFill>
          <a:blip r:embed="rId3" cstate="print"/>
          <a:stretch>
            <a:fillRect/>
          </a:stretch>
        </p:blipFill>
        <p:spPr>
          <a:xfrm>
            <a:off x="2057400" y="3962400"/>
            <a:ext cx="1879600" cy="228600"/>
          </a:xfrm>
          <a:prstGeom prst="rect">
            <a:avLst/>
          </a:prstGeom>
        </p:spPr>
      </p:pic>
      <p:pic>
        <p:nvPicPr>
          <p:cNvPr id="13" name="object 13"/>
          <p:cNvPicPr/>
          <p:nvPr/>
        </p:nvPicPr>
        <p:blipFill>
          <a:blip r:embed="rId4" cstate="print"/>
          <a:stretch>
            <a:fillRect/>
          </a:stretch>
        </p:blipFill>
        <p:spPr>
          <a:xfrm>
            <a:off x="2057400" y="4343400"/>
            <a:ext cx="3721100" cy="457200"/>
          </a:xfrm>
          <a:prstGeom prst="rect">
            <a:avLst/>
          </a:prstGeom>
        </p:spPr>
      </p:pic>
      <p:pic>
        <p:nvPicPr>
          <p:cNvPr id="14" name="object 14"/>
          <p:cNvPicPr/>
          <p:nvPr/>
        </p:nvPicPr>
        <p:blipFill>
          <a:blip r:embed="rId5" cstate="print"/>
          <a:stretch>
            <a:fillRect/>
          </a:stretch>
        </p:blipFill>
        <p:spPr>
          <a:xfrm>
            <a:off x="4267200" y="5092700"/>
            <a:ext cx="901700" cy="355600"/>
          </a:xfrm>
          <a:prstGeom prst="rect">
            <a:avLst/>
          </a:prstGeom>
        </p:spPr>
      </p:pic>
      <p:pic>
        <p:nvPicPr>
          <p:cNvPr id="15" name="object 15"/>
          <p:cNvPicPr/>
          <p:nvPr/>
        </p:nvPicPr>
        <p:blipFill>
          <a:blip r:embed="rId6" cstate="print"/>
          <a:stretch>
            <a:fillRect/>
          </a:stretch>
        </p:blipFill>
        <p:spPr>
          <a:xfrm>
            <a:off x="5638800" y="5105400"/>
            <a:ext cx="1104900" cy="355600"/>
          </a:xfrm>
          <a:prstGeom prst="rect">
            <a:avLst/>
          </a:prstGeom>
        </p:spPr>
      </p:pic>
      <p:pic>
        <p:nvPicPr>
          <p:cNvPr id="16" name="object 16"/>
          <p:cNvPicPr/>
          <p:nvPr/>
        </p:nvPicPr>
        <p:blipFill>
          <a:blip r:embed="rId7" cstate="print"/>
          <a:stretch>
            <a:fillRect/>
          </a:stretch>
        </p:blipFill>
        <p:spPr>
          <a:xfrm>
            <a:off x="3048000" y="5638800"/>
            <a:ext cx="3670300" cy="469900"/>
          </a:xfrm>
          <a:prstGeom prst="rect">
            <a:avLst/>
          </a:prstGeom>
        </p:spPr>
      </p:pic>
      <p:sp>
        <p:nvSpPr>
          <p:cNvPr id="17" name="object 17"/>
          <p:cNvSpPr txBox="1"/>
          <p:nvPr/>
        </p:nvSpPr>
        <p:spPr>
          <a:xfrm>
            <a:off x="459422" y="2429510"/>
            <a:ext cx="7877809" cy="1998980"/>
          </a:xfrm>
          <a:prstGeom prst="rect">
            <a:avLst/>
          </a:prstGeom>
        </p:spPr>
        <p:txBody>
          <a:bodyPr vert="horz" wrap="square" lIns="0" tIns="175260" rIns="0" bIns="0" rtlCol="0">
            <a:spAutoFit/>
          </a:bodyPr>
          <a:lstStyle/>
          <a:p>
            <a:pPr marL="133350">
              <a:lnSpc>
                <a:spcPct val="100000"/>
              </a:lnSpc>
              <a:spcBef>
                <a:spcPts val="1380"/>
              </a:spcBef>
            </a:pPr>
            <a:r>
              <a:rPr sz="2600" spc="-5" dirty="0">
                <a:latin typeface="Palatino Linotype"/>
                <a:cs typeface="Palatino Linotype"/>
              </a:rPr>
              <a:t>for</a:t>
            </a:r>
            <a:r>
              <a:rPr sz="2600" spc="-15" dirty="0">
                <a:latin typeface="Palatino Linotype"/>
                <a:cs typeface="Palatino Linotype"/>
              </a:rPr>
              <a:t> </a:t>
            </a:r>
            <a:r>
              <a:rPr sz="2600" spc="-5" dirty="0">
                <a:latin typeface="Palatino Linotype"/>
                <a:cs typeface="Palatino Linotype"/>
              </a:rPr>
              <a:t>some constants </a:t>
            </a:r>
            <a:r>
              <a:rPr sz="2600" i="1" spc="-30" dirty="0">
                <a:latin typeface="Verdana"/>
                <a:cs typeface="Verdana"/>
              </a:rPr>
              <a:t>α</a:t>
            </a:r>
            <a:r>
              <a:rPr sz="2550" spc="-44" baseline="-22875" dirty="0">
                <a:latin typeface="Times New Roman"/>
                <a:cs typeface="Times New Roman"/>
              </a:rPr>
              <a:t>1</a:t>
            </a:r>
            <a:r>
              <a:rPr sz="2550" spc="322" baseline="-22875" dirty="0">
                <a:latin typeface="Times New Roman"/>
                <a:cs typeface="Times New Roman"/>
              </a:rPr>
              <a:t> </a:t>
            </a:r>
            <a:r>
              <a:rPr sz="2600" dirty="0">
                <a:latin typeface="Palatino Linotype"/>
                <a:cs typeface="Palatino Linotype"/>
              </a:rPr>
              <a:t>and</a:t>
            </a:r>
            <a:r>
              <a:rPr sz="2600" spc="-5" dirty="0">
                <a:latin typeface="Palatino Linotype"/>
                <a:cs typeface="Palatino Linotype"/>
              </a:rPr>
              <a:t> </a:t>
            </a:r>
            <a:r>
              <a:rPr sz="2600" i="1" spc="-20" dirty="0">
                <a:latin typeface="Verdana"/>
                <a:cs typeface="Verdana"/>
              </a:rPr>
              <a:t>α</a:t>
            </a:r>
            <a:r>
              <a:rPr sz="2550" spc="-30" baseline="-22875" dirty="0">
                <a:latin typeface="Times New Roman"/>
                <a:cs typeface="Times New Roman"/>
              </a:rPr>
              <a:t>2</a:t>
            </a:r>
            <a:r>
              <a:rPr sz="2600" spc="-20" dirty="0">
                <a:latin typeface="Palatino Linotype"/>
                <a:cs typeface="Palatino Linotype"/>
              </a:rPr>
              <a:t>.</a:t>
            </a:r>
            <a:endParaRPr sz="2600" dirty="0">
              <a:latin typeface="Palatino Linotype"/>
              <a:cs typeface="Palatino Linotype"/>
            </a:endParaRPr>
          </a:p>
          <a:p>
            <a:pPr marL="50800">
              <a:lnSpc>
                <a:spcPct val="100000"/>
              </a:lnSpc>
              <a:spcBef>
                <a:spcPts val="1280"/>
              </a:spcBef>
              <a:tabLst>
                <a:tab pos="5628640" algn="l"/>
              </a:tabLst>
            </a:pPr>
            <a:r>
              <a:rPr sz="2600" spc="-5" dirty="0">
                <a:latin typeface="Palatino Linotype"/>
                <a:cs typeface="Palatino Linotype"/>
              </a:rPr>
              <a:t>Using</a:t>
            </a:r>
            <a:r>
              <a:rPr sz="2600" spc="5" dirty="0">
                <a:latin typeface="Palatino Linotype"/>
                <a:cs typeface="Palatino Linotype"/>
              </a:rPr>
              <a:t> </a:t>
            </a:r>
            <a:r>
              <a:rPr sz="2600" spc="-5" dirty="0">
                <a:latin typeface="Palatino Linotype"/>
                <a:cs typeface="Palatino Linotype"/>
              </a:rPr>
              <a:t>the</a:t>
            </a:r>
            <a:r>
              <a:rPr sz="2600" spc="5" dirty="0">
                <a:latin typeface="Palatino Linotype"/>
                <a:cs typeface="Palatino Linotype"/>
              </a:rPr>
              <a:t> </a:t>
            </a:r>
            <a:r>
              <a:rPr sz="2600" spc="-5" dirty="0">
                <a:latin typeface="Palatino Linotype"/>
                <a:cs typeface="Palatino Linotype"/>
              </a:rPr>
              <a:t>initial</a:t>
            </a:r>
            <a:r>
              <a:rPr sz="2600" spc="5" dirty="0">
                <a:latin typeface="Palatino Linotype"/>
                <a:cs typeface="Palatino Linotype"/>
              </a:rPr>
              <a:t> </a:t>
            </a:r>
            <a:r>
              <a:rPr sz="2600" spc="-5" dirty="0">
                <a:latin typeface="Palatino Linotype"/>
                <a:cs typeface="Palatino Linotype"/>
              </a:rPr>
              <a:t>conditions</a:t>
            </a:r>
            <a:r>
              <a:rPr sz="2600" spc="10" dirty="0">
                <a:latin typeface="Palatino Linotype"/>
                <a:cs typeface="Palatino Linotype"/>
              </a:rPr>
              <a:t> </a:t>
            </a:r>
            <a:r>
              <a:rPr sz="2600" i="1" spc="5" dirty="0">
                <a:latin typeface="Palatino Linotype"/>
                <a:cs typeface="Palatino Linotype"/>
              </a:rPr>
              <a:t>f</a:t>
            </a:r>
            <a:r>
              <a:rPr sz="2550" spc="7" baseline="-22875" dirty="0">
                <a:latin typeface="Times New Roman"/>
                <a:cs typeface="Times New Roman"/>
              </a:rPr>
              <a:t>0</a:t>
            </a:r>
            <a:r>
              <a:rPr sz="2550" spc="352" baseline="-22875" dirty="0">
                <a:latin typeface="Times New Roman"/>
                <a:cs typeface="Times New Roman"/>
              </a:rPr>
              <a:t> </a:t>
            </a:r>
            <a:r>
              <a:rPr sz="2600" i="1" spc="275" dirty="0">
                <a:latin typeface="Palatino Linotype"/>
                <a:cs typeface="Palatino Linotype"/>
              </a:rPr>
              <a:t>=</a:t>
            </a:r>
            <a:r>
              <a:rPr sz="2600" i="1" spc="5" dirty="0">
                <a:latin typeface="Palatino Linotype"/>
                <a:cs typeface="Palatino Linotype"/>
              </a:rPr>
              <a:t> </a:t>
            </a:r>
            <a:r>
              <a:rPr sz="2600" dirty="0">
                <a:latin typeface="Times New Roman"/>
                <a:cs typeface="Times New Roman"/>
              </a:rPr>
              <a:t>0</a:t>
            </a:r>
            <a:r>
              <a:rPr sz="2600" spc="10" dirty="0">
                <a:latin typeface="Times New Roman"/>
                <a:cs typeface="Times New Roman"/>
              </a:rPr>
              <a:t> </a:t>
            </a:r>
            <a:r>
              <a:rPr sz="2600" dirty="0">
                <a:latin typeface="Palatino Linotype"/>
                <a:cs typeface="Palatino Linotype"/>
              </a:rPr>
              <a:t>and	</a:t>
            </a:r>
            <a:r>
              <a:rPr sz="2600" i="1" spc="5" dirty="0">
                <a:latin typeface="Palatino Linotype"/>
                <a:cs typeface="Palatino Linotype"/>
              </a:rPr>
              <a:t>f</a:t>
            </a:r>
            <a:r>
              <a:rPr sz="2550" spc="7" baseline="-22875" dirty="0">
                <a:latin typeface="Times New Roman"/>
                <a:cs typeface="Times New Roman"/>
              </a:rPr>
              <a:t>1</a:t>
            </a:r>
            <a:r>
              <a:rPr sz="2550" spc="315" baseline="-22875" dirty="0">
                <a:latin typeface="Times New Roman"/>
                <a:cs typeface="Times New Roman"/>
              </a:rPr>
              <a:t> </a:t>
            </a:r>
            <a:r>
              <a:rPr sz="2600" i="1" spc="275" dirty="0">
                <a:latin typeface="Palatino Linotype"/>
                <a:cs typeface="Palatino Linotype"/>
              </a:rPr>
              <a:t>=</a:t>
            </a:r>
            <a:r>
              <a:rPr sz="2600" i="1" spc="-15" dirty="0">
                <a:latin typeface="Palatino Linotype"/>
                <a:cs typeface="Palatino Linotype"/>
              </a:rPr>
              <a:t> </a:t>
            </a:r>
            <a:r>
              <a:rPr sz="2600" dirty="0">
                <a:latin typeface="Times New Roman"/>
                <a:cs typeface="Times New Roman"/>
              </a:rPr>
              <a:t>1</a:t>
            </a:r>
            <a:r>
              <a:rPr sz="2600" spc="-15" dirty="0">
                <a:latin typeface="Times New Roman"/>
                <a:cs typeface="Times New Roman"/>
              </a:rPr>
              <a:t> </a:t>
            </a:r>
            <a:r>
              <a:rPr sz="2600" dirty="0">
                <a:latin typeface="Palatino Linotype"/>
                <a:cs typeface="Palatino Linotype"/>
              </a:rPr>
              <a:t>,</a:t>
            </a:r>
            <a:r>
              <a:rPr sz="2600" spc="-15" dirty="0">
                <a:latin typeface="Palatino Linotype"/>
                <a:cs typeface="Palatino Linotype"/>
              </a:rPr>
              <a:t> </a:t>
            </a:r>
            <a:r>
              <a:rPr sz="2600" dirty="0">
                <a:latin typeface="Palatino Linotype"/>
                <a:cs typeface="Palatino Linotype"/>
              </a:rPr>
              <a:t>we</a:t>
            </a:r>
            <a:r>
              <a:rPr sz="2600" spc="-15" dirty="0">
                <a:latin typeface="Palatino Linotype"/>
                <a:cs typeface="Palatino Linotype"/>
              </a:rPr>
              <a:t> </a:t>
            </a:r>
            <a:r>
              <a:rPr sz="2600" spc="-5" dirty="0">
                <a:latin typeface="Palatino Linotype"/>
                <a:cs typeface="Palatino Linotype"/>
              </a:rPr>
              <a:t>have</a:t>
            </a:r>
            <a:endParaRPr sz="2600" dirty="0">
              <a:latin typeface="Palatino Linotype"/>
              <a:cs typeface="Palatino Linotype"/>
            </a:endParaRPr>
          </a:p>
          <a:p>
            <a:pPr>
              <a:lnSpc>
                <a:spcPct val="100000"/>
              </a:lnSpc>
              <a:spcBef>
                <a:spcPts val="60"/>
              </a:spcBef>
            </a:pPr>
            <a:endParaRPr sz="3350" dirty="0">
              <a:latin typeface="Palatino Linotype"/>
              <a:cs typeface="Palatino Linotype"/>
            </a:endParaRPr>
          </a:p>
          <a:p>
            <a:pPr marL="1831339" algn="ctr">
              <a:lnSpc>
                <a:spcPct val="100000"/>
              </a:lnSpc>
            </a:pPr>
            <a:r>
              <a:rPr sz="1800" dirty="0">
                <a:latin typeface="Palatino Linotype"/>
                <a:cs typeface="Palatino Linotype"/>
              </a:rPr>
              <a:t>.</a:t>
            </a:r>
          </a:p>
        </p:txBody>
      </p:sp>
      <p:sp>
        <p:nvSpPr>
          <p:cNvPr id="18" name="object 18"/>
          <p:cNvSpPr txBox="1"/>
          <p:nvPr/>
        </p:nvSpPr>
        <p:spPr>
          <a:xfrm>
            <a:off x="5295900" y="5105400"/>
            <a:ext cx="825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Palatino Linotype"/>
                <a:cs typeface="Palatino Linotype"/>
              </a:rPr>
              <a:t>,</a:t>
            </a:r>
            <a:endParaRPr sz="1800">
              <a:latin typeface="Palatino Linotype"/>
              <a:cs typeface="Palatino Linotype"/>
            </a:endParaRPr>
          </a:p>
        </p:txBody>
      </p:sp>
      <p:sp>
        <p:nvSpPr>
          <p:cNvPr id="2" name="Rectangle 1">
            <a:extLst>
              <a:ext uri="{FF2B5EF4-FFF2-40B4-BE49-F238E27FC236}">
                <a16:creationId xmlns:a16="http://schemas.microsoft.com/office/drawing/2014/main" id="{D562977E-E8DB-2E2C-31C3-3FE2C9740650}"/>
              </a:ext>
            </a:extLst>
          </p:cNvPr>
          <p:cNvSpPr/>
          <p:nvPr/>
        </p:nvSpPr>
        <p:spPr>
          <a:xfrm>
            <a:off x="123757" y="60960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42256A1-1FBD-594D-5FE9-B68CCD31F9E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90500" y="1385228"/>
            <a:ext cx="8763000" cy="1074116"/>
          </a:xfrm>
          <a:prstGeom prst="rect">
            <a:avLst/>
          </a:prstGeom>
        </p:spPr>
      </p:pic>
      <p:sp>
        <p:nvSpPr>
          <p:cNvPr id="12" name="TextBox 11">
            <a:extLst>
              <a:ext uri="{FF2B5EF4-FFF2-40B4-BE49-F238E27FC236}">
                <a16:creationId xmlns:a16="http://schemas.microsoft.com/office/drawing/2014/main" id="{819C84D1-5DAE-D2CE-21E0-FBAB38602A4F}"/>
              </a:ext>
            </a:extLst>
          </p:cNvPr>
          <p:cNvSpPr txBox="1"/>
          <p:nvPr/>
        </p:nvSpPr>
        <p:spPr>
          <a:xfrm>
            <a:off x="2743200" y="411458"/>
            <a:ext cx="4609322" cy="646331"/>
          </a:xfrm>
          <a:prstGeom prst="rect">
            <a:avLst/>
          </a:prstGeom>
          <a:noFill/>
        </p:spPr>
        <p:txBody>
          <a:bodyPr wrap="square">
            <a:spAutoFit/>
          </a:bodyPr>
          <a:lstStyle/>
          <a:p>
            <a:r>
              <a:rPr lang="en-US" sz="3600" b="1" dirty="0">
                <a:effectLst>
                  <a:outerShdw blurRad="38100" dist="38100" dir="2700000" algn="tl">
                    <a:srgbClr val="000000">
                      <a:alpha val="43137"/>
                    </a:srgbClr>
                  </a:outerShdw>
                </a:effectLst>
              </a:rPr>
              <a:t>THEOREM 2</a:t>
            </a:r>
            <a:endParaRPr lang="en-US" sz="3600" dirty="0"/>
          </a:p>
        </p:txBody>
      </p:sp>
      <p:sp>
        <p:nvSpPr>
          <p:cNvPr id="2" name="Rectangle 1">
            <a:extLst>
              <a:ext uri="{FF2B5EF4-FFF2-40B4-BE49-F238E27FC236}">
                <a16:creationId xmlns:a16="http://schemas.microsoft.com/office/drawing/2014/main" id="{F0ACBBDD-6ECB-1D74-712C-ECB8B5F6B1DC}"/>
              </a:ext>
            </a:extLst>
          </p:cNvPr>
          <p:cNvSpPr/>
          <p:nvPr/>
        </p:nvSpPr>
        <p:spPr>
          <a:xfrm>
            <a:off x="123757" y="60960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783523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228600"/>
            <a:ext cx="3820160" cy="635000"/>
          </a:xfrm>
          <a:prstGeom prst="rect">
            <a:avLst/>
          </a:prstGeom>
        </p:spPr>
        <p:txBody>
          <a:bodyPr vert="horz" wrap="square" lIns="0" tIns="12700" rIns="0" bIns="0" rtlCol="0">
            <a:spAutoFit/>
          </a:bodyPr>
          <a:lstStyle/>
          <a:p>
            <a:pPr marL="12700">
              <a:lnSpc>
                <a:spcPct val="100000"/>
              </a:lnSpc>
              <a:spcBef>
                <a:spcPts val="100"/>
              </a:spcBef>
            </a:pPr>
            <a:r>
              <a:rPr sz="4000" spc="-5" dirty="0"/>
              <a:t>Using</a:t>
            </a:r>
            <a:r>
              <a:rPr sz="4000" spc="-100" dirty="0"/>
              <a:t> </a:t>
            </a:r>
            <a:r>
              <a:rPr sz="4000" spc="-5" dirty="0"/>
              <a:t>Theorem</a:t>
            </a:r>
            <a:r>
              <a:rPr sz="4000" spc="-25" dirty="0"/>
              <a:t> </a:t>
            </a:r>
            <a:r>
              <a:rPr sz="4000" dirty="0"/>
              <a:t>2</a:t>
            </a:r>
          </a:p>
        </p:txBody>
      </p:sp>
      <p:pic>
        <p:nvPicPr>
          <p:cNvPr id="7" name="Picture 6">
            <a:extLst>
              <a:ext uri="{FF2B5EF4-FFF2-40B4-BE49-F238E27FC236}">
                <a16:creationId xmlns:a16="http://schemas.microsoft.com/office/drawing/2014/main" id="{A456DFE4-8213-7FF6-B2E6-F4D4D253AFF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81000" y="990600"/>
            <a:ext cx="8470900" cy="5281168"/>
          </a:xfrm>
          <a:prstGeom prst="rect">
            <a:avLst/>
          </a:prstGeom>
        </p:spPr>
      </p:pic>
      <p:sp>
        <p:nvSpPr>
          <p:cNvPr id="3" name="Rectangle 2">
            <a:extLst>
              <a:ext uri="{FF2B5EF4-FFF2-40B4-BE49-F238E27FC236}">
                <a16:creationId xmlns:a16="http://schemas.microsoft.com/office/drawing/2014/main" id="{2B0C4E56-05F5-A3BE-CA83-E5D297C762BB}"/>
              </a:ext>
            </a:extLst>
          </p:cNvPr>
          <p:cNvSpPr/>
          <p:nvPr/>
        </p:nvSpPr>
        <p:spPr>
          <a:xfrm>
            <a:off x="123757" y="60960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264182"/>
            <a:ext cx="9067799" cy="689932"/>
          </a:xfrm>
          <a:prstGeom prst="rect">
            <a:avLst/>
          </a:prstGeom>
        </p:spPr>
        <p:txBody>
          <a:bodyPr vert="horz" wrap="square" lIns="0" tIns="12700" rIns="0" bIns="0" rtlCol="0">
            <a:spAutoFit/>
          </a:bodyPr>
          <a:lstStyle/>
          <a:p>
            <a:pPr marL="12700" algn="ctr">
              <a:lnSpc>
                <a:spcPct val="100000"/>
              </a:lnSpc>
              <a:spcBef>
                <a:spcPts val="100"/>
              </a:spcBef>
            </a:pPr>
            <a:r>
              <a:rPr lang="en-US" sz="4400" b="1" dirty="0">
                <a:effectLst>
                  <a:outerShdw blurRad="38100" dist="38100" dir="2700000" algn="tl">
                    <a:srgbClr val="000000">
                      <a:alpha val="43137"/>
                    </a:srgbClr>
                  </a:outerShdw>
                </a:effectLst>
              </a:rPr>
              <a:t>THEOREM 3</a:t>
            </a:r>
            <a:endParaRPr sz="7200" b="1" dirty="0">
              <a:solidFill>
                <a:srgbClr val="C00000"/>
              </a:solidFill>
              <a:effectLst>
                <a:outerShdw blurRad="38100" dist="38100" dir="2700000" algn="tl">
                  <a:srgbClr val="000000">
                    <a:alpha val="43137"/>
                  </a:srgbClr>
                </a:outerShdw>
              </a:effectLst>
            </a:endParaRPr>
          </a:p>
        </p:txBody>
      </p:sp>
      <p:pic>
        <p:nvPicPr>
          <p:cNvPr id="10" name="Picture 9">
            <a:extLst>
              <a:ext uri="{FF2B5EF4-FFF2-40B4-BE49-F238E27FC236}">
                <a16:creationId xmlns:a16="http://schemas.microsoft.com/office/drawing/2014/main" id="{C1D5F498-EC12-1A5F-E3CA-6CCCA776DE6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50482" y="1371600"/>
            <a:ext cx="8643036" cy="3943996"/>
          </a:xfrm>
          <a:prstGeom prst="rect">
            <a:avLst/>
          </a:prstGeom>
        </p:spPr>
      </p:pic>
      <p:sp>
        <p:nvSpPr>
          <p:cNvPr id="3" name="Rectangle 2">
            <a:extLst>
              <a:ext uri="{FF2B5EF4-FFF2-40B4-BE49-F238E27FC236}">
                <a16:creationId xmlns:a16="http://schemas.microsoft.com/office/drawing/2014/main" id="{786F269F-430C-ADD8-0679-AAC21E26E2B9}"/>
              </a:ext>
            </a:extLst>
          </p:cNvPr>
          <p:cNvSpPr/>
          <p:nvPr/>
        </p:nvSpPr>
        <p:spPr>
          <a:xfrm>
            <a:off x="123757" y="60960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469595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228600"/>
            <a:ext cx="3820160" cy="635000"/>
          </a:xfrm>
          <a:prstGeom prst="rect">
            <a:avLst/>
          </a:prstGeom>
        </p:spPr>
        <p:txBody>
          <a:bodyPr vert="horz" wrap="square" lIns="0" tIns="12700" rIns="0" bIns="0" rtlCol="0">
            <a:spAutoFit/>
          </a:bodyPr>
          <a:lstStyle/>
          <a:p>
            <a:pPr marL="12700">
              <a:lnSpc>
                <a:spcPct val="100000"/>
              </a:lnSpc>
              <a:spcBef>
                <a:spcPts val="100"/>
              </a:spcBef>
            </a:pPr>
            <a:r>
              <a:rPr sz="4000" spc="-5" dirty="0"/>
              <a:t>Using</a:t>
            </a:r>
            <a:r>
              <a:rPr sz="4000" spc="-100" dirty="0"/>
              <a:t> </a:t>
            </a:r>
            <a:r>
              <a:rPr sz="4000" spc="-5" dirty="0"/>
              <a:t>Theorem</a:t>
            </a:r>
            <a:r>
              <a:rPr sz="4000" spc="-25" dirty="0"/>
              <a:t> </a:t>
            </a:r>
            <a:r>
              <a:rPr lang="en-US" sz="4000" spc="-25" dirty="0"/>
              <a:t>3</a:t>
            </a:r>
            <a:endParaRPr sz="4000" dirty="0"/>
          </a:p>
        </p:txBody>
      </p:sp>
      <p:pic>
        <p:nvPicPr>
          <p:cNvPr id="4" name="Picture 3">
            <a:extLst>
              <a:ext uri="{FF2B5EF4-FFF2-40B4-BE49-F238E27FC236}">
                <a16:creationId xmlns:a16="http://schemas.microsoft.com/office/drawing/2014/main" id="{6EB41131-0A7D-D0A6-9C52-6CA9CA62313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81000" y="863600"/>
            <a:ext cx="8013986" cy="5491065"/>
          </a:xfrm>
          <a:prstGeom prst="rect">
            <a:avLst/>
          </a:prstGeom>
        </p:spPr>
      </p:pic>
      <p:sp>
        <p:nvSpPr>
          <p:cNvPr id="3" name="Rectangle 2">
            <a:extLst>
              <a:ext uri="{FF2B5EF4-FFF2-40B4-BE49-F238E27FC236}">
                <a16:creationId xmlns:a16="http://schemas.microsoft.com/office/drawing/2014/main" id="{9E1A223C-20C7-1096-A564-0F7F794063D9}"/>
              </a:ext>
            </a:extLst>
          </p:cNvPr>
          <p:cNvSpPr/>
          <p:nvPr/>
        </p:nvSpPr>
        <p:spPr>
          <a:xfrm>
            <a:off x="123757" y="60960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3714317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47182"/>
            <a:ext cx="9067799" cy="505267"/>
          </a:xfrm>
          <a:prstGeom prst="rect">
            <a:avLst/>
          </a:prstGeom>
        </p:spPr>
        <p:txBody>
          <a:bodyPr vert="horz" wrap="square" lIns="0" tIns="12700" rIns="0" bIns="0" rtlCol="0">
            <a:spAutoFit/>
          </a:bodyPr>
          <a:lstStyle/>
          <a:p>
            <a:pPr marL="12700" algn="ctr">
              <a:lnSpc>
                <a:spcPct val="100000"/>
              </a:lnSpc>
              <a:spcBef>
                <a:spcPts val="100"/>
              </a:spcBef>
            </a:pPr>
            <a:r>
              <a:rPr lang="en-US" sz="3200" b="1" spc="5" dirty="0">
                <a:solidFill>
                  <a:srgbClr val="C00000"/>
                </a:solidFill>
                <a:effectLst>
                  <a:outerShdw blurRad="38100" dist="38100" dir="2700000" algn="tl">
                    <a:srgbClr val="000000">
                      <a:alpha val="43137"/>
                    </a:srgbClr>
                  </a:outerShdw>
                </a:effectLst>
              </a:rPr>
              <a:t>First Order R.R Examples</a:t>
            </a:r>
            <a:endParaRPr sz="3200" b="1" dirty="0">
              <a:solidFill>
                <a:srgbClr val="C00000"/>
              </a:solidFill>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FAAB9CCE-DF3E-20B4-2A0C-84A63A8F2BB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57200" y="900112"/>
            <a:ext cx="7791450" cy="5057775"/>
          </a:xfrm>
          <a:prstGeom prst="rect">
            <a:avLst/>
          </a:prstGeom>
        </p:spPr>
      </p:pic>
      <p:sp>
        <p:nvSpPr>
          <p:cNvPr id="3" name="Rectangle 2">
            <a:extLst>
              <a:ext uri="{FF2B5EF4-FFF2-40B4-BE49-F238E27FC236}">
                <a16:creationId xmlns:a16="http://schemas.microsoft.com/office/drawing/2014/main" id="{D01C4423-C0BC-B4F0-BCB9-E9A1545E9427}"/>
              </a:ext>
            </a:extLst>
          </p:cNvPr>
          <p:cNvSpPr/>
          <p:nvPr/>
        </p:nvSpPr>
        <p:spPr>
          <a:xfrm>
            <a:off x="123757" y="60960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658741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8400" y="148590"/>
            <a:ext cx="3820160" cy="635000"/>
          </a:xfrm>
          <a:prstGeom prst="rect">
            <a:avLst/>
          </a:prstGeom>
        </p:spPr>
        <p:txBody>
          <a:bodyPr vert="horz" wrap="square" lIns="0" tIns="12700" rIns="0" bIns="0" rtlCol="0">
            <a:spAutoFit/>
          </a:bodyPr>
          <a:lstStyle/>
          <a:p>
            <a:pPr marL="12700">
              <a:lnSpc>
                <a:spcPct val="100000"/>
              </a:lnSpc>
              <a:spcBef>
                <a:spcPts val="100"/>
              </a:spcBef>
            </a:pPr>
            <a:r>
              <a:rPr sz="4000" spc="-5" dirty="0">
                <a:effectLst>
                  <a:outerShdw blurRad="38100" dist="38100" dir="2700000" algn="tl">
                    <a:srgbClr val="000000">
                      <a:alpha val="43137"/>
                    </a:srgbClr>
                  </a:outerShdw>
                </a:effectLst>
              </a:rPr>
              <a:t>Theorem</a:t>
            </a:r>
            <a:r>
              <a:rPr sz="4000" spc="-25" dirty="0">
                <a:effectLst>
                  <a:outerShdw blurRad="38100" dist="38100" dir="2700000" algn="tl">
                    <a:srgbClr val="000000">
                      <a:alpha val="43137"/>
                    </a:srgbClr>
                  </a:outerShdw>
                </a:effectLst>
              </a:rPr>
              <a:t> </a:t>
            </a:r>
            <a:r>
              <a:rPr lang="en-US" sz="4000" spc="-25" dirty="0">
                <a:effectLst>
                  <a:outerShdw blurRad="38100" dist="38100" dir="2700000" algn="tl">
                    <a:srgbClr val="000000">
                      <a:alpha val="43137"/>
                    </a:srgbClr>
                  </a:outerShdw>
                </a:effectLst>
              </a:rPr>
              <a:t>4</a:t>
            </a:r>
            <a:endParaRPr sz="4000"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B202F187-9802-1921-35A2-7ABB9F99175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42900" y="817802"/>
            <a:ext cx="8458200" cy="5222396"/>
          </a:xfrm>
          <a:prstGeom prst="rect">
            <a:avLst/>
          </a:prstGeom>
        </p:spPr>
      </p:pic>
      <p:sp>
        <p:nvSpPr>
          <p:cNvPr id="3" name="Rectangle 2">
            <a:extLst>
              <a:ext uri="{FF2B5EF4-FFF2-40B4-BE49-F238E27FC236}">
                <a16:creationId xmlns:a16="http://schemas.microsoft.com/office/drawing/2014/main" id="{263F1DF6-87FE-48EF-E6CB-E505CA701084}"/>
              </a:ext>
            </a:extLst>
          </p:cNvPr>
          <p:cNvSpPr/>
          <p:nvPr/>
        </p:nvSpPr>
        <p:spPr>
          <a:xfrm>
            <a:off x="123757" y="60960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3429202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3110"/>
            <a:ext cx="8763000" cy="1243930"/>
          </a:xfrm>
          <a:prstGeom prst="rect">
            <a:avLst/>
          </a:prstGeom>
        </p:spPr>
        <p:txBody>
          <a:bodyPr vert="horz" wrap="square" lIns="0" tIns="12700" rIns="0" bIns="0" rtlCol="0">
            <a:spAutoFit/>
          </a:bodyPr>
          <a:lstStyle/>
          <a:p>
            <a:pPr marL="12700" algn="ctr">
              <a:lnSpc>
                <a:spcPct val="100000"/>
              </a:lnSpc>
              <a:spcBef>
                <a:spcPts val="100"/>
              </a:spcBef>
            </a:pPr>
            <a:r>
              <a:rPr lang="en-US" sz="4000" b="1" spc="-20" dirty="0">
                <a:solidFill>
                  <a:srgbClr val="C00000"/>
                </a:solidFill>
                <a:effectLst>
                  <a:outerShdw blurRad="38100" dist="38100" dir="2700000" algn="tl">
                    <a:srgbClr val="000000">
                      <a:alpha val="43137"/>
                    </a:srgbClr>
                  </a:outerShdw>
                </a:effectLst>
              </a:rPr>
              <a:t>Chapter 08: Advanced Counting Techniques</a:t>
            </a:r>
            <a:br>
              <a:rPr lang="en-US" sz="4000" b="1" spc="-20" dirty="0">
                <a:solidFill>
                  <a:srgbClr val="C00000"/>
                </a:solidFill>
                <a:effectLst>
                  <a:outerShdw blurRad="38100" dist="38100" dir="2700000" algn="tl">
                    <a:srgbClr val="000000">
                      <a:alpha val="43137"/>
                    </a:srgbClr>
                  </a:outerShdw>
                </a:effectLst>
              </a:rPr>
            </a:br>
            <a:r>
              <a:rPr sz="4000" b="1" spc="-20" dirty="0">
                <a:solidFill>
                  <a:srgbClr val="FFC000"/>
                </a:solidFill>
                <a:effectLst>
                  <a:outerShdw blurRad="38100" dist="38100" dir="2700000" algn="tl">
                    <a:srgbClr val="000000">
                      <a:alpha val="43137"/>
                    </a:srgbClr>
                  </a:outerShdw>
                </a:effectLst>
              </a:rPr>
              <a:t>Recurrence</a:t>
            </a:r>
            <a:r>
              <a:rPr sz="4000" b="1" spc="-60" dirty="0">
                <a:solidFill>
                  <a:srgbClr val="FFC000"/>
                </a:solidFill>
                <a:effectLst>
                  <a:outerShdw blurRad="38100" dist="38100" dir="2700000" algn="tl">
                    <a:srgbClr val="000000">
                      <a:alpha val="43137"/>
                    </a:srgbClr>
                  </a:outerShdw>
                </a:effectLst>
              </a:rPr>
              <a:t> </a:t>
            </a:r>
            <a:r>
              <a:rPr sz="4000" b="1" spc="-25" dirty="0">
                <a:solidFill>
                  <a:srgbClr val="FFC000"/>
                </a:solidFill>
                <a:effectLst>
                  <a:outerShdw blurRad="38100" dist="38100" dir="2700000" algn="tl">
                    <a:srgbClr val="000000">
                      <a:alpha val="43137"/>
                    </a:srgbClr>
                  </a:outerShdw>
                </a:effectLst>
              </a:rPr>
              <a:t>Relations</a:t>
            </a:r>
            <a:endParaRPr sz="4000" b="1" dirty="0">
              <a:solidFill>
                <a:srgbClr val="FFC000"/>
              </a:solidFill>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58880" y="1401840"/>
              <a:ext cx="6474600" cy="1795320"/>
            </p14:xfrm>
          </p:contentPart>
        </mc:Choice>
        <mc:Fallback xmlns="">
          <p:pic>
            <p:nvPicPr>
              <p:cNvPr id="4" name="Ink 3"/>
              <p:cNvPicPr/>
              <p:nvPr/>
            </p:nvPicPr>
            <p:blipFill>
              <a:blip r:embed="rId3"/>
              <a:stretch>
                <a:fillRect/>
              </a:stretch>
            </p:blipFill>
            <p:spPr>
              <a:xfrm>
                <a:off x="749520" y="1392480"/>
                <a:ext cx="6493320" cy="1814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1437840" y="1527120"/>
              <a:ext cx="6045480" cy="2643480"/>
            </p14:xfrm>
          </p:contentPart>
        </mc:Choice>
        <mc:Fallback xmlns="">
          <p:pic>
            <p:nvPicPr>
              <p:cNvPr id="6" name="Ink 5"/>
              <p:cNvPicPr/>
              <p:nvPr/>
            </p:nvPicPr>
            <p:blipFill>
              <a:blip r:embed="rId5"/>
              <a:stretch>
                <a:fillRect/>
              </a:stretch>
            </p:blipFill>
            <p:spPr>
              <a:xfrm>
                <a:off x="1428480" y="1517760"/>
                <a:ext cx="6064200" cy="2662200"/>
              </a:xfrm>
              <a:prstGeom prst="rect">
                <a:avLst/>
              </a:prstGeom>
            </p:spPr>
          </p:pic>
        </mc:Fallback>
      </mc:AlternateContent>
    </p:spTree>
    <p:extLst>
      <p:ext uri="{BB962C8B-B14F-4D97-AF65-F5344CB8AC3E}">
        <p14:creationId xmlns:p14="http://schemas.microsoft.com/office/powerpoint/2010/main" val="548102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0"/>
            <a:ext cx="3820160" cy="635000"/>
          </a:xfrm>
          <a:prstGeom prst="rect">
            <a:avLst/>
          </a:prstGeom>
        </p:spPr>
        <p:txBody>
          <a:bodyPr vert="horz" wrap="square" lIns="0" tIns="12700" rIns="0" bIns="0" rtlCol="0">
            <a:spAutoFit/>
          </a:bodyPr>
          <a:lstStyle/>
          <a:p>
            <a:pPr marL="12700">
              <a:lnSpc>
                <a:spcPct val="100000"/>
              </a:lnSpc>
              <a:spcBef>
                <a:spcPts val="100"/>
              </a:spcBef>
            </a:pPr>
            <a:r>
              <a:rPr lang="en-US" sz="4000" spc="-5" dirty="0">
                <a:effectLst>
                  <a:outerShdw blurRad="38100" dist="38100" dir="2700000" algn="tl">
                    <a:srgbClr val="000000">
                      <a:alpha val="43137"/>
                    </a:srgbClr>
                  </a:outerShdw>
                </a:effectLst>
              </a:rPr>
              <a:t>Using </a:t>
            </a:r>
            <a:r>
              <a:rPr sz="4000" spc="-5" dirty="0">
                <a:effectLst>
                  <a:outerShdw blurRad="38100" dist="38100" dir="2700000" algn="tl">
                    <a:srgbClr val="000000">
                      <a:alpha val="43137"/>
                    </a:srgbClr>
                  </a:outerShdw>
                </a:effectLst>
              </a:rPr>
              <a:t>Theorem</a:t>
            </a:r>
            <a:r>
              <a:rPr sz="4000" spc="-25" dirty="0">
                <a:effectLst>
                  <a:outerShdw blurRad="38100" dist="38100" dir="2700000" algn="tl">
                    <a:srgbClr val="000000">
                      <a:alpha val="43137"/>
                    </a:srgbClr>
                  </a:outerShdw>
                </a:effectLst>
              </a:rPr>
              <a:t> </a:t>
            </a:r>
            <a:r>
              <a:rPr lang="en-US" sz="4000" spc="-25" dirty="0">
                <a:effectLst>
                  <a:outerShdw blurRad="38100" dist="38100" dir="2700000" algn="tl">
                    <a:srgbClr val="000000">
                      <a:alpha val="43137"/>
                    </a:srgbClr>
                  </a:outerShdw>
                </a:effectLst>
              </a:rPr>
              <a:t>4</a:t>
            </a:r>
            <a:endParaRPr sz="4000" dirty="0">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D306D0A1-7BB7-9AA7-5CEA-681216E2DB6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62000" y="635000"/>
            <a:ext cx="7430871" cy="5618288"/>
          </a:xfrm>
          <a:prstGeom prst="rect">
            <a:avLst/>
          </a:prstGeom>
        </p:spPr>
      </p:pic>
      <p:pic>
        <p:nvPicPr>
          <p:cNvPr id="7" name="Picture 6">
            <a:extLst>
              <a:ext uri="{FF2B5EF4-FFF2-40B4-BE49-F238E27FC236}">
                <a16:creationId xmlns:a16="http://schemas.microsoft.com/office/drawing/2014/main" id="{D2B7BF0C-3002-75C8-3C6D-C4EB4CA547AB}"/>
              </a:ext>
            </a:extLst>
          </p:cNvPr>
          <p:cNvPicPr>
            <a:picLocks noChangeAspect="1"/>
          </p:cNvPicPr>
          <p:nvPr/>
        </p:nvPicPr>
        <p:blipFill>
          <a:blip r:embed="rId4"/>
          <a:stretch>
            <a:fillRect/>
          </a:stretch>
        </p:blipFill>
        <p:spPr>
          <a:xfrm>
            <a:off x="2691130" y="6218334"/>
            <a:ext cx="3162300" cy="504825"/>
          </a:xfrm>
          <a:prstGeom prst="rect">
            <a:avLst/>
          </a:prstGeom>
        </p:spPr>
      </p:pic>
    </p:spTree>
    <p:extLst>
      <p:ext uri="{BB962C8B-B14F-4D97-AF65-F5344CB8AC3E}">
        <p14:creationId xmlns:p14="http://schemas.microsoft.com/office/powerpoint/2010/main" val="16175119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700" y="252934"/>
            <a:ext cx="8610600" cy="997709"/>
          </a:xfrm>
          <a:prstGeom prst="rect">
            <a:avLst/>
          </a:prstGeom>
        </p:spPr>
        <p:txBody>
          <a:bodyPr vert="horz" wrap="square" lIns="0" tIns="12700" rIns="0" bIns="0" rtlCol="0">
            <a:spAutoFit/>
          </a:bodyPr>
          <a:lstStyle/>
          <a:p>
            <a:pPr marL="12700" algn="ctr">
              <a:lnSpc>
                <a:spcPct val="100000"/>
              </a:lnSpc>
              <a:spcBef>
                <a:spcPts val="100"/>
              </a:spcBef>
            </a:pPr>
            <a:r>
              <a:rPr lang="en-US" sz="3200" b="1" spc="-5" dirty="0">
                <a:solidFill>
                  <a:srgbClr val="C00000"/>
                </a:solidFill>
                <a:effectLst>
                  <a:outerShdw blurRad="38100" dist="38100" dir="2700000" algn="tl">
                    <a:srgbClr val="000000">
                      <a:alpha val="43137"/>
                    </a:srgbClr>
                  </a:outerShdw>
                </a:effectLst>
              </a:rPr>
              <a:t>Linear Nonhomogeneous Recurrence Relations</a:t>
            </a:r>
            <a:br>
              <a:rPr lang="en-US" sz="3200" b="1" spc="-5" dirty="0">
                <a:solidFill>
                  <a:srgbClr val="C00000"/>
                </a:solidFill>
                <a:effectLst>
                  <a:outerShdw blurRad="38100" dist="38100" dir="2700000" algn="tl">
                    <a:srgbClr val="000000">
                      <a:alpha val="43137"/>
                    </a:srgbClr>
                  </a:outerShdw>
                </a:effectLst>
              </a:rPr>
            </a:br>
            <a:r>
              <a:rPr lang="en-US" sz="3200" b="1" spc="-5" dirty="0">
                <a:solidFill>
                  <a:srgbClr val="C00000"/>
                </a:solidFill>
                <a:effectLst>
                  <a:outerShdw blurRad="38100" dist="38100" dir="2700000" algn="tl">
                    <a:srgbClr val="000000">
                      <a:alpha val="43137"/>
                    </a:srgbClr>
                  </a:outerShdw>
                </a:effectLst>
              </a:rPr>
              <a:t>with Constant Coefficients</a:t>
            </a:r>
            <a:endParaRPr sz="3200" b="1" dirty="0">
              <a:solidFill>
                <a:srgbClr val="C00000"/>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7BF0F112-DA8A-8093-B739-926D5ECA0722}"/>
              </a:ext>
            </a:extLst>
          </p:cNvPr>
          <p:cNvSpPr txBox="1"/>
          <p:nvPr/>
        </p:nvSpPr>
        <p:spPr>
          <a:xfrm>
            <a:off x="76200" y="1646195"/>
            <a:ext cx="8839200" cy="1754326"/>
          </a:xfrm>
          <a:prstGeom prst="rect">
            <a:avLst/>
          </a:prstGeom>
          <a:noFill/>
        </p:spPr>
        <p:txBody>
          <a:bodyPr wrap="square">
            <a:spAutoFit/>
          </a:bodyPr>
          <a:lstStyle/>
          <a:p>
            <a:r>
              <a:rPr lang="en-US" dirty="0"/>
              <a:t>We have seen how to solve linear homogeneous recurrence relations with constant coefficients. Is there a relatively simple technique for solving a linear, but not homogeneous, recurrence relation with constant coefficients, such as                                 ? We will see that the answer is yes for certain families of such recurrence relations. The recurrence relation</a:t>
            </a:r>
          </a:p>
          <a:p>
            <a:r>
              <a:rPr lang="en-US" dirty="0"/>
              <a:t>                                   is an example of a linear nonhomogeneous recurrence relation with constant coefficients, that is, a recurrence relation of the form</a:t>
            </a:r>
          </a:p>
        </p:txBody>
      </p:sp>
      <p:pic>
        <p:nvPicPr>
          <p:cNvPr id="8" name="Picture 7">
            <a:extLst>
              <a:ext uri="{FF2B5EF4-FFF2-40B4-BE49-F238E27FC236}">
                <a16:creationId xmlns:a16="http://schemas.microsoft.com/office/drawing/2014/main" id="{42246E21-44EE-E626-5800-612842B2649A}"/>
              </a:ext>
            </a:extLst>
          </p:cNvPr>
          <p:cNvPicPr>
            <a:picLocks noChangeAspect="1"/>
          </p:cNvPicPr>
          <p:nvPr/>
        </p:nvPicPr>
        <p:blipFill>
          <a:blip r:embed="rId2"/>
          <a:stretch>
            <a:fillRect/>
          </a:stretch>
        </p:blipFill>
        <p:spPr>
          <a:xfrm>
            <a:off x="5291772" y="2209800"/>
            <a:ext cx="1718628" cy="296315"/>
          </a:xfrm>
          <a:prstGeom prst="rect">
            <a:avLst/>
          </a:prstGeom>
        </p:spPr>
      </p:pic>
      <p:pic>
        <p:nvPicPr>
          <p:cNvPr id="10" name="Picture 9">
            <a:extLst>
              <a:ext uri="{FF2B5EF4-FFF2-40B4-BE49-F238E27FC236}">
                <a16:creationId xmlns:a16="http://schemas.microsoft.com/office/drawing/2014/main" id="{7AAA8FEC-A071-2307-9FB9-45B9740A446E}"/>
              </a:ext>
            </a:extLst>
          </p:cNvPr>
          <p:cNvPicPr>
            <a:picLocks noChangeAspect="1"/>
          </p:cNvPicPr>
          <p:nvPr/>
        </p:nvPicPr>
        <p:blipFill>
          <a:blip r:embed="rId3"/>
          <a:stretch>
            <a:fillRect/>
          </a:stretch>
        </p:blipFill>
        <p:spPr>
          <a:xfrm>
            <a:off x="228600" y="2768600"/>
            <a:ext cx="1676400" cy="279400"/>
          </a:xfrm>
          <a:prstGeom prst="rect">
            <a:avLst/>
          </a:prstGeom>
        </p:spPr>
      </p:pic>
      <p:pic>
        <p:nvPicPr>
          <p:cNvPr id="12" name="Picture 11">
            <a:extLst>
              <a:ext uri="{FF2B5EF4-FFF2-40B4-BE49-F238E27FC236}">
                <a16:creationId xmlns:a16="http://schemas.microsoft.com/office/drawing/2014/main" id="{4927B48E-724B-084A-4FF8-1511D74DE3EE}"/>
              </a:ext>
            </a:extLst>
          </p:cNvPr>
          <p:cNvPicPr>
            <a:picLocks noChangeAspect="1"/>
          </p:cNvPicPr>
          <p:nvPr/>
        </p:nvPicPr>
        <p:blipFill>
          <a:blip r:embed="rId4"/>
          <a:stretch>
            <a:fillRect/>
          </a:stretch>
        </p:blipFill>
        <p:spPr>
          <a:xfrm>
            <a:off x="1971286" y="3457480"/>
            <a:ext cx="5057775" cy="428625"/>
          </a:xfrm>
          <a:prstGeom prst="rect">
            <a:avLst/>
          </a:prstGeom>
        </p:spPr>
      </p:pic>
      <p:pic>
        <p:nvPicPr>
          <p:cNvPr id="14" name="Picture 13">
            <a:extLst>
              <a:ext uri="{FF2B5EF4-FFF2-40B4-BE49-F238E27FC236}">
                <a16:creationId xmlns:a16="http://schemas.microsoft.com/office/drawing/2014/main" id="{6FF97BA7-C037-0D10-4270-EC5D65D55976}"/>
              </a:ext>
            </a:extLst>
          </p:cNvPr>
          <p:cNvPicPr>
            <a:picLocks noChangeAspect="1"/>
          </p:cNvPicPr>
          <p:nvPr/>
        </p:nvPicPr>
        <p:blipFill>
          <a:blip r:embed="rId5"/>
          <a:stretch>
            <a:fillRect/>
          </a:stretch>
        </p:blipFill>
        <p:spPr>
          <a:xfrm>
            <a:off x="377890" y="4016102"/>
            <a:ext cx="8388220" cy="2048096"/>
          </a:xfrm>
          <a:prstGeom prst="rect">
            <a:avLst/>
          </a:prstGeom>
        </p:spPr>
      </p:pic>
      <p:sp>
        <p:nvSpPr>
          <p:cNvPr id="3" name="Rectangle 2">
            <a:extLst>
              <a:ext uri="{FF2B5EF4-FFF2-40B4-BE49-F238E27FC236}">
                <a16:creationId xmlns:a16="http://schemas.microsoft.com/office/drawing/2014/main" id="{1965EB84-F204-1F59-2AAF-ABFCE9D86CB4}"/>
              </a:ext>
            </a:extLst>
          </p:cNvPr>
          <p:cNvSpPr/>
          <p:nvPr/>
        </p:nvSpPr>
        <p:spPr>
          <a:xfrm>
            <a:off x="123757" y="60960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1958291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0"/>
            <a:ext cx="3820160" cy="635000"/>
          </a:xfrm>
          <a:prstGeom prst="rect">
            <a:avLst/>
          </a:prstGeom>
        </p:spPr>
        <p:txBody>
          <a:bodyPr vert="horz" wrap="square" lIns="0" tIns="12700" rIns="0" bIns="0" rtlCol="0">
            <a:spAutoFit/>
          </a:bodyPr>
          <a:lstStyle/>
          <a:p>
            <a:pPr marL="12700">
              <a:lnSpc>
                <a:spcPct val="100000"/>
              </a:lnSpc>
              <a:spcBef>
                <a:spcPts val="100"/>
              </a:spcBef>
            </a:pPr>
            <a:r>
              <a:rPr sz="4000" spc="-5" dirty="0">
                <a:effectLst>
                  <a:outerShdw blurRad="38100" dist="38100" dir="2700000" algn="tl">
                    <a:srgbClr val="000000">
                      <a:alpha val="43137"/>
                    </a:srgbClr>
                  </a:outerShdw>
                </a:effectLst>
              </a:rPr>
              <a:t>Theorem</a:t>
            </a:r>
            <a:r>
              <a:rPr sz="4000" spc="-25" dirty="0">
                <a:effectLst>
                  <a:outerShdw blurRad="38100" dist="38100" dir="2700000" algn="tl">
                    <a:srgbClr val="000000">
                      <a:alpha val="43137"/>
                    </a:srgbClr>
                  </a:outerShdw>
                </a:effectLst>
              </a:rPr>
              <a:t> </a:t>
            </a:r>
            <a:r>
              <a:rPr lang="en-US" sz="4000" spc="-25" dirty="0">
                <a:effectLst>
                  <a:outerShdw blurRad="38100" dist="38100" dir="2700000" algn="tl">
                    <a:srgbClr val="000000">
                      <a:alpha val="43137"/>
                    </a:srgbClr>
                  </a:outerShdw>
                </a:effectLst>
              </a:rPr>
              <a:t>5</a:t>
            </a:r>
            <a:endParaRPr sz="4000"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C42C50A3-22EE-DC90-5A87-1710B657773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28600" y="914400"/>
            <a:ext cx="8686800" cy="2976283"/>
          </a:xfrm>
          <a:prstGeom prst="rect">
            <a:avLst/>
          </a:prstGeom>
        </p:spPr>
      </p:pic>
      <p:sp>
        <p:nvSpPr>
          <p:cNvPr id="3" name="Rectangle 2">
            <a:extLst>
              <a:ext uri="{FF2B5EF4-FFF2-40B4-BE49-F238E27FC236}">
                <a16:creationId xmlns:a16="http://schemas.microsoft.com/office/drawing/2014/main" id="{1BA841C9-9D11-28B2-6AAF-17D0098BCEE8}"/>
              </a:ext>
            </a:extLst>
          </p:cNvPr>
          <p:cNvSpPr/>
          <p:nvPr/>
        </p:nvSpPr>
        <p:spPr>
          <a:xfrm>
            <a:off x="123757" y="60960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31121558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0" y="0"/>
            <a:ext cx="3820160" cy="635000"/>
          </a:xfrm>
          <a:prstGeom prst="rect">
            <a:avLst/>
          </a:prstGeom>
        </p:spPr>
        <p:txBody>
          <a:bodyPr vert="horz" wrap="square" lIns="0" tIns="12700" rIns="0" bIns="0" rtlCol="0">
            <a:spAutoFit/>
          </a:bodyPr>
          <a:lstStyle/>
          <a:p>
            <a:pPr marL="12700">
              <a:lnSpc>
                <a:spcPct val="100000"/>
              </a:lnSpc>
              <a:spcBef>
                <a:spcPts val="100"/>
              </a:spcBef>
            </a:pPr>
            <a:r>
              <a:rPr lang="en-US" sz="4000" spc="-5" dirty="0">
                <a:effectLst>
                  <a:outerShdw blurRad="38100" dist="38100" dir="2700000" algn="tl">
                    <a:srgbClr val="000000">
                      <a:alpha val="43137"/>
                    </a:srgbClr>
                  </a:outerShdw>
                </a:effectLst>
              </a:rPr>
              <a:t>Using </a:t>
            </a:r>
            <a:r>
              <a:rPr sz="4000" spc="-5" dirty="0">
                <a:effectLst>
                  <a:outerShdw blurRad="38100" dist="38100" dir="2700000" algn="tl">
                    <a:srgbClr val="000000">
                      <a:alpha val="43137"/>
                    </a:srgbClr>
                  </a:outerShdw>
                </a:effectLst>
              </a:rPr>
              <a:t>Theorem</a:t>
            </a:r>
            <a:r>
              <a:rPr sz="4000" spc="-25" dirty="0">
                <a:effectLst>
                  <a:outerShdw blurRad="38100" dist="38100" dir="2700000" algn="tl">
                    <a:srgbClr val="000000">
                      <a:alpha val="43137"/>
                    </a:srgbClr>
                  </a:outerShdw>
                </a:effectLst>
              </a:rPr>
              <a:t> </a:t>
            </a:r>
            <a:r>
              <a:rPr lang="en-US" sz="4000" spc="-25" dirty="0">
                <a:effectLst>
                  <a:outerShdw blurRad="38100" dist="38100" dir="2700000" algn="tl">
                    <a:srgbClr val="000000">
                      <a:alpha val="43137"/>
                    </a:srgbClr>
                  </a:outerShdw>
                </a:effectLst>
              </a:rPr>
              <a:t>5</a:t>
            </a:r>
            <a:endParaRPr sz="4000" dirty="0">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D3298452-BD10-7EF8-D8C8-03BEE919579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764228"/>
            <a:ext cx="9144000" cy="5329544"/>
          </a:xfrm>
          <a:prstGeom prst="rect">
            <a:avLst/>
          </a:prstGeom>
        </p:spPr>
      </p:pic>
      <p:sp>
        <p:nvSpPr>
          <p:cNvPr id="3" name="Rectangle 2">
            <a:extLst>
              <a:ext uri="{FF2B5EF4-FFF2-40B4-BE49-F238E27FC236}">
                <a16:creationId xmlns:a16="http://schemas.microsoft.com/office/drawing/2014/main" id="{394ACE42-23D8-9270-F260-22836DCF4A04}"/>
              </a:ext>
            </a:extLst>
          </p:cNvPr>
          <p:cNvSpPr/>
          <p:nvPr/>
        </p:nvSpPr>
        <p:spPr>
          <a:xfrm>
            <a:off x="123757" y="60960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4230229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430052"/>
            <a:ext cx="7886700" cy="1195711"/>
          </a:xfrm>
          <a:prstGeom prst="rect">
            <a:avLst/>
          </a:prstGeom>
        </p:spPr>
        <p:txBody>
          <a:bodyPr vert="horz" wrap="square" lIns="0" tIns="218947" rIns="0" bIns="0" rtlCol="0">
            <a:spAutoFit/>
          </a:bodyPr>
          <a:lstStyle/>
          <a:p>
            <a:pPr marL="12700" marR="5080">
              <a:lnSpc>
                <a:spcPts val="3800"/>
              </a:lnSpc>
              <a:spcBef>
                <a:spcPts val="330"/>
              </a:spcBef>
            </a:pPr>
            <a:r>
              <a:rPr sz="3250" spc="10" dirty="0">
                <a:effectLst>
                  <a:outerShdw blurRad="38100" dist="38100" dir="2700000" algn="tl">
                    <a:srgbClr val="000000">
                      <a:alpha val="43137"/>
                    </a:srgbClr>
                  </a:outerShdw>
                </a:effectLst>
              </a:rPr>
              <a:t>Linear Nonhomogeneous </a:t>
            </a:r>
            <a:r>
              <a:rPr sz="3250" spc="-5" dirty="0">
                <a:effectLst>
                  <a:outerShdw blurRad="38100" dist="38100" dir="2700000" algn="tl">
                    <a:srgbClr val="000000">
                      <a:alpha val="43137"/>
                    </a:srgbClr>
                  </a:outerShdw>
                </a:effectLst>
              </a:rPr>
              <a:t>Recurrence </a:t>
            </a:r>
            <a:r>
              <a:rPr sz="3250" dirty="0">
                <a:effectLst>
                  <a:outerShdw blurRad="38100" dist="38100" dir="2700000" algn="tl">
                    <a:srgbClr val="000000">
                      <a:alpha val="43137"/>
                    </a:srgbClr>
                  </a:outerShdw>
                </a:effectLst>
              </a:rPr>
              <a:t> </a:t>
            </a:r>
            <a:r>
              <a:rPr sz="3250" spc="-5" dirty="0">
                <a:effectLst>
                  <a:outerShdw blurRad="38100" dist="38100" dir="2700000" algn="tl">
                    <a:srgbClr val="000000">
                      <a:alpha val="43137"/>
                    </a:srgbClr>
                  </a:outerShdw>
                </a:effectLst>
              </a:rPr>
              <a:t>Relations</a:t>
            </a:r>
            <a:r>
              <a:rPr sz="3250" spc="-10" dirty="0">
                <a:effectLst>
                  <a:outerShdw blurRad="38100" dist="38100" dir="2700000" algn="tl">
                    <a:srgbClr val="000000">
                      <a:alpha val="43137"/>
                    </a:srgbClr>
                  </a:outerShdw>
                </a:effectLst>
              </a:rPr>
              <a:t> </a:t>
            </a:r>
            <a:r>
              <a:rPr sz="3250" spc="10" dirty="0">
                <a:effectLst>
                  <a:outerShdw blurRad="38100" dist="38100" dir="2700000" algn="tl">
                    <a:srgbClr val="000000">
                      <a:alpha val="43137"/>
                    </a:srgbClr>
                  </a:outerShdw>
                </a:effectLst>
              </a:rPr>
              <a:t>with</a:t>
            </a:r>
            <a:r>
              <a:rPr sz="3250" spc="-5" dirty="0">
                <a:effectLst>
                  <a:outerShdw blurRad="38100" dist="38100" dir="2700000" algn="tl">
                    <a:srgbClr val="000000">
                      <a:alpha val="43137"/>
                    </a:srgbClr>
                  </a:outerShdw>
                </a:effectLst>
              </a:rPr>
              <a:t> </a:t>
            </a:r>
            <a:r>
              <a:rPr sz="3250" spc="10" dirty="0">
                <a:effectLst>
                  <a:outerShdw blurRad="38100" dist="38100" dir="2700000" algn="tl">
                    <a:srgbClr val="000000">
                      <a:alpha val="43137"/>
                    </a:srgbClr>
                  </a:outerShdw>
                </a:effectLst>
              </a:rPr>
              <a:t>Constant</a:t>
            </a:r>
            <a:r>
              <a:rPr sz="3250" spc="-5" dirty="0">
                <a:effectLst>
                  <a:outerShdw blurRad="38100" dist="38100" dir="2700000" algn="tl">
                    <a:srgbClr val="000000">
                      <a:alpha val="43137"/>
                    </a:srgbClr>
                  </a:outerShdw>
                </a:effectLst>
              </a:rPr>
              <a:t> </a:t>
            </a:r>
            <a:r>
              <a:rPr sz="3250" spc="10" dirty="0">
                <a:effectLst>
                  <a:outerShdw blurRad="38100" dist="38100" dir="2700000" algn="tl">
                    <a:srgbClr val="000000">
                      <a:alpha val="43137"/>
                    </a:srgbClr>
                  </a:outerShdw>
                </a:effectLst>
              </a:rPr>
              <a:t>Coefficients</a:t>
            </a:r>
            <a:r>
              <a:rPr sz="3250" spc="-5" dirty="0">
                <a:effectLst>
                  <a:outerShdw blurRad="38100" dist="38100" dir="2700000" algn="tl">
                    <a:srgbClr val="000000">
                      <a:alpha val="43137"/>
                    </a:srgbClr>
                  </a:outerShdw>
                </a:effectLst>
              </a:rPr>
              <a:t> </a:t>
            </a:r>
            <a:r>
              <a:rPr sz="3250" spc="5" dirty="0">
                <a:effectLst>
                  <a:outerShdw blurRad="38100" dist="38100" dir="2700000" algn="tl">
                    <a:srgbClr val="000000">
                      <a:alpha val="43137"/>
                    </a:srgbClr>
                  </a:outerShdw>
                </a:effectLst>
              </a:rPr>
              <a:t>(</a:t>
            </a:r>
            <a:r>
              <a:rPr sz="3250" i="1" spc="5" dirty="0">
                <a:effectLst>
                  <a:outerShdw blurRad="38100" dist="38100" dir="2700000" algn="tl">
                    <a:srgbClr val="000000">
                      <a:alpha val="43137"/>
                    </a:srgbClr>
                  </a:outerShdw>
                </a:effectLst>
                <a:latin typeface="Trebuchet MS"/>
                <a:cs typeface="Trebuchet MS"/>
              </a:rPr>
              <a:t>cont.</a:t>
            </a:r>
            <a:r>
              <a:rPr sz="3250" spc="5" dirty="0">
                <a:effectLst>
                  <a:outerShdw blurRad="38100" dist="38100" dir="2700000" algn="tl">
                    <a:srgbClr val="000000">
                      <a:alpha val="43137"/>
                    </a:srgbClr>
                  </a:outerShdw>
                </a:effectLst>
              </a:rPr>
              <a:t>)</a:t>
            </a:r>
            <a:endParaRPr sz="3250" dirty="0">
              <a:effectLst>
                <a:outerShdw blurRad="38100" dist="38100" dir="2700000" algn="tl">
                  <a:srgbClr val="000000">
                    <a:alpha val="43137"/>
                  </a:srgbClr>
                </a:outerShdw>
              </a:effectLst>
              <a:latin typeface="Trebuchet MS"/>
              <a:cs typeface="Trebuchet MS"/>
            </a:endParaRPr>
          </a:p>
        </p:txBody>
      </p:sp>
      <p:sp>
        <p:nvSpPr>
          <p:cNvPr id="3" name="object 3"/>
          <p:cNvSpPr txBox="1"/>
          <p:nvPr/>
        </p:nvSpPr>
        <p:spPr>
          <a:xfrm>
            <a:off x="720090" y="1972310"/>
            <a:ext cx="7441565" cy="4258310"/>
          </a:xfrm>
          <a:prstGeom prst="rect">
            <a:avLst/>
          </a:prstGeom>
        </p:spPr>
        <p:txBody>
          <a:bodyPr vert="horz" wrap="square" lIns="0" tIns="36830" rIns="0" bIns="0" rtlCol="0">
            <a:spAutoFit/>
          </a:bodyPr>
          <a:lstStyle/>
          <a:p>
            <a:pPr marL="53975" marR="275590" indent="-29209">
              <a:lnSpc>
                <a:spcPts val="2100"/>
              </a:lnSpc>
              <a:spcBef>
                <a:spcPts val="290"/>
              </a:spcBef>
            </a:pPr>
            <a:r>
              <a:rPr sz="1850" spc="5" dirty="0">
                <a:latin typeface="Palatino Linotype"/>
                <a:cs typeface="Palatino Linotype"/>
              </a:rPr>
              <a:t>The following</a:t>
            </a:r>
            <a:r>
              <a:rPr sz="1850" spc="15" dirty="0">
                <a:latin typeface="Palatino Linotype"/>
                <a:cs typeface="Palatino Linotype"/>
              </a:rPr>
              <a:t> </a:t>
            </a:r>
            <a:r>
              <a:rPr sz="1850" spc="-5" dirty="0">
                <a:latin typeface="Palatino Linotype"/>
                <a:cs typeface="Palatino Linotype"/>
              </a:rPr>
              <a:t>are</a:t>
            </a:r>
            <a:r>
              <a:rPr sz="1850" spc="15" dirty="0">
                <a:latin typeface="Palatino Linotype"/>
                <a:cs typeface="Palatino Linotype"/>
              </a:rPr>
              <a:t> </a:t>
            </a:r>
            <a:r>
              <a:rPr sz="1850" dirty="0">
                <a:latin typeface="Palatino Linotype"/>
                <a:cs typeface="Palatino Linotype"/>
              </a:rPr>
              <a:t>linear</a:t>
            </a:r>
            <a:r>
              <a:rPr sz="1850" spc="10" dirty="0">
                <a:latin typeface="Palatino Linotype"/>
                <a:cs typeface="Palatino Linotype"/>
              </a:rPr>
              <a:t> </a:t>
            </a:r>
            <a:r>
              <a:rPr sz="1850" spc="5" dirty="0">
                <a:latin typeface="Palatino Linotype"/>
                <a:cs typeface="Palatino Linotype"/>
              </a:rPr>
              <a:t>nonhomogeneous</a:t>
            </a:r>
            <a:r>
              <a:rPr sz="1850" spc="10" dirty="0">
                <a:latin typeface="Palatino Linotype"/>
                <a:cs typeface="Palatino Linotype"/>
              </a:rPr>
              <a:t> </a:t>
            </a:r>
            <a:r>
              <a:rPr sz="1850" dirty="0">
                <a:latin typeface="Palatino Linotype"/>
                <a:cs typeface="Palatino Linotype"/>
              </a:rPr>
              <a:t>recurrence</a:t>
            </a:r>
            <a:r>
              <a:rPr sz="1850" spc="10" dirty="0">
                <a:latin typeface="Palatino Linotype"/>
                <a:cs typeface="Palatino Linotype"/>
              </a:rPr>
              <a:t> </a:t>
            </a:r>
            <a:r>
              <a:rPr sz="1850" dirty="0">
                <a:latin typeface="Palatino Linotype"/>
                <a:cs typeface="Palatino Linotype"/>
              </a:rPr>
              <a:t>relations</a:t>
            </a:r>
            <a:r>
              <a:rPr sz="1850" spc="10" dirty="0">
                <a:latin typeface="Palatino Linotype"/>
                <a:cs typeface="Palatino Linotype"/>
              </a:rPr>
              <a:t> with </a:t>
            </a:r>
            <a:r>
              <a:rPr sz="1850" spc="-445" dirty="0">
                <a:latin typeface="Palatino Linotype"/>
                <a:cs typeface="Palatino Linotype"/>
              </a:rPr>
              <a:t> </a:t>
            </a:r>
            <a:r>
              <a:rPr sz="1850" spc="5" dirty="0">
                <a:latin typeface="Palatino Linotype"/>
                <a:cs typeface="Palatino Linotype"/>
              </a:rPr>
              <a:t>constant</a:t>
            </a:r>
            <a:r>
              <a:rPr sz="1850" dirty="0">
                <a:latin typeface="Palatino Linotype"/>
                <a:cs typeface="Palatino Linotype"/>
              </a:rPr>
              <a:t> coefficients:</a:t>
            </a:r>
          </a:p>
          <a:p>
            <a:pPr marL="1204595">
              <a:lnSpc>
                <a:spcPts val="819"/>
              </a:lnSpc>
              <a:spcBef>
                <a:spcPts val="290"/>
              </a:spcBef>
            </a:pPr>
            <a:r>
              <a:rPr sz="1250" i="1" spc="-5" dirty="0">
                <a:latin typeface="Palatino Linotype"/>
                <a:cs typeface="Palatino Linotype"/>
              </a:rPr>
              <a:t>n</a:t>
            </a:r>
            <a:endParaRPr sz="1250" dirty="0">
              <a:latin typeface="Palatino Linotype"/>
              <a:cs typeface="Palatino Linotype"/>
            </a:endParaRPr>
          </a:p>
          <a:p>
            <a:pPr marL="25400">
              <a:lnSpc>
                <a:spcPts val="1540"/>
              </a:lnSpc>
              <a:tabLst>
                <a:tab pos="1332230" algn="l"/>
              </a:tabLst>
            </a:pPr>
            <a:r>
              <a:rPr sz="1850" i="1" dirty="0">
                <a:latin typeface="Palatino Linotype"/>
                <a:cs typeface="Palatino Linotype"/>
              </a:rPr>
              <a:t>a</a:t>
            </a:r>
            <a:r>
              <a:rPr sz="1875" i="1" baseline="-31111" dirty="0">
                <a:latin typeface="Palatino Linotype"/>
                <a:cs typeface="Palatino Linotype"/>
              </a:rPr>
              <a:t>n</a:t>
            </a:r>
            <a:r>
              <a:rPr sz="1875" i="1" spc="232" baseline="-31111" dirty="0">
                <a:latin typeface="Palatino Linotype"/>
                <a:cs typeface="Palatino Linotype"/>
              </a:rPr>
              <a:t> </a:t>
            </a:r>
            <a:r>
              <a:rPr sz="1850" i="1" spc="204" dirty="0">
                <a:latin typeface="Palatino Linotype"/>
                <a:cs typeface="Palatino Linotype"/>
              </a:rPr>
              <a:t>=</a:t>
            </a:r>
            <a:r>
              <a:rPr sz="1850" i="1" spc="5" dirty="0">
                <a:latin typeface="Palatino Linotype"/>
                <a:cs typeface="Palatino Linotype"/>
              </a:rPr>
              <a:t> </a:t>
            </a:r>
            <a:r>
              <a:rPr sz="1850" i="1" spc="-35" dirty="0">
                <a:latin typeface="Palatino Linotype"/>
                <a:cs typeface="Palatino Linotype"/>
              </a:rPr>
              <a:t>a</a:t>
            </a:r>
            <a:r>
              <a:rPr sz="1875" i="1" spc="-52" baseline="-31111" dirty="0">
                <a:latin typeface="Palatino Linotype"/>
                <a:cs typeface="Palatino Linotype"/>
              </a:rPr>
              <a:t>n</a:t>
            </a:r>
            <a:r>
              <a:rPr sz="1875" i="1" spc="-52" baseline="-28888" dirty="0">
                <a:latin typeface="Times New Roman"/>
                <a:cs typeface="Times New Roman"/>
              </a:rPr>
              <a:t>−</a:t>
            </a:r>
            <a:r>
              <a:rPr sz="1875" spc="-52" baseline="-28888" dirty="0">
                <a:latin typeface="Times New Roman"/>
                <a:cs typeface="Times New Roman"/>
              </a:rPr>
              <a:t>1</a:t>
            </a:r>
            <a:r>
              <a:rPr sz="1875" baseline="-28888" dirty="0">
                <a:latin typeface="Times New Roman"/>
                <a:cs typeface="Times New Roman"/>
              </a:rPr>
              <a:t> </a:t>
            </a:r>
            <a:r>
              <a:rPr sz="1850" i="1" spc="204" dirty="0">
                <a:latin typeface="Palatino Linotype"/>
                <a:cs typeface="Palatino Linotype"/>
              </a:rPr>
              <a:t>+</a:t>
            </a:r>
            <a:r>
              <a:rPr sz="1850" i="1" spc="5" dirty="0">
                <a:latin typeface="Palatino Linotype"/>
                <a:cs typeface="Palatino Linotype"/>
              </a:rPr>
              <a:t> </a:t>
            </a:r>
            <a:r>
              <a:rPr sz="1850" spc="10" dirty="0">
                <a:latin typeface="Times New Roman"/>
                <a:cs typeface="Times New Roman"/>
              </a:rPr>
              <a:t>2	</a:t>
            </a:r>
            <a:r>
              <a:rPr sz="1875" i="1" spc="-7" baseline="-31111" dirty="0">
                <a:latin typeface="Palatino Linotype"/>
                <a:cs typeface="Palatino Linotype"/>
              </a:rPr>
              <a:t>,</a:t>
            </a:r>
            <a:endParaRPr sz="1875" baseline="-31111" dirty="0">
              <a:latin typeface="Palatino Linotype"/>
              <a:cs typeface="Palatino Linotype"/>
            </a:endParaRPr>
          </a:p>
          <a:p>
            <a:pPr marL="1842770">
              <a:lnSpc>
                <a:spcPts val="785"/>
              </a:lnSpc>
              <a:spcBef>
                <a:spcPts val="605"/>
              </a:spcBef>
            </a:pPr>
            <a:r>
              <a:rPr sz="1250" spc="-5" dirty="0">
                <a:latin typeface="Times New Roman"/>
                <a:cs typeface="Times New Roman"/>
              </a:rPr>
              <a:t>2</a:t>
            </a:r>
            <a:endParaRPr sz="1250" dirty="0">
              <a:latin typeface="Times New Roman"/>
              <a:cs typeface="Times New Roman"/>
            </a:endParaRPr>
          </a:p>
          <a:p>
            <a:pPr marL="25400">
              <a:lnSpc>
                <a:spcPts val="1505"/>
              </a:lnSpc>
              <a:tabLst>
                <a:tab pos="1981200" algn="l"/>
              </a:tabLst>
            </a:pPr>
            <a:r>
              <a:rPr sz="1850" i="1" dirty="0">
                <a:latin typeface="Palatino Linotype"/>
                <a:cs typeface="Palatino Linotype"/>
              </a:rPr>
              <a:t>a</a:t>
            </a:r>
            <a:r>
              <a:rPr sz="1875" i="1" baseline="-31111" dirty="0">
                <a:latin typeface="Palatino Linotype"/>
                <a:cs typeface="Palatino Linotype"/>
              </a:rPr>
              <a:t>n</a:t>
            </a:r>
            <a:r>
              <a:rPr sz="1875" i="1" spc="232" baseline="-31111" dirty="0">
                <a:latin typeface="Palatino Linotype"/>
                <a:cs typeface="Palatino Linotype"/>
              </a:rPr>
              <a:t> </a:t>
            </a:r>
            <a:r>
              <a:rPr sz="1850" i="1" spc="204" dirty="0">
                <a:latin typeface="Palatino Linotype"/>
                <a:cs typeface="Palatino Linotype"/>
              </a:rPr>
              <a:t>=</a:t>
            </a:r>
            <a:r>
              <a:rPr sz="1850" i="1" spc="5" dirty="0">
                <a:latin typeface="Palatino Linotype"/>
                <a:cs typeface="Palatino Linotype"/>
              </a:rPr>
              <a:t> </a:t>
            </a:r>
            <a:r>
              <a:rPr sz="1850" i="1" spc="-35" dirty="0">
                <a:latin typeface="Palatino Linotype"/>
                <a:cs typeface="Palatino Linotype"/>
              </a:rPr>
              <a:t>a</a:t>
            </a:r>
            <a:r>
              <a:rPr sz="1875" i="1" spc="-52" baseline="-31111" dirty="0">
                <a:latin typeface="Palatino Linotype"/>
                <a:cs typeface="Palatino Linotype"/>
              </a:rPr>
              <a:t>n</a:t>
            </a:r>
            <a:r>
              <a:rPr sz="1875" i="1" spc="-52" baseline="-28888" dirty="0">
                <a:latin typeface="Times New Roman"/>
                <a:cs typeface="Times New Roman"/>
              </a:rPr>
              <a:t>−</a:t>
            </a:r>
            <a:r>
              <a:rPr sz="1875" spc="-52" baseline="-28888" dirty="0">
                <a:latin typeface="Times New Roman"/>
                <a:cs typeface="Times New Roman"/>
              </a:rPr>
              <a:t>1</a:t>
            </a:r>
            <a:r>
              <a:rPr sz="1875" baseline="-28888" dirty="0">
                <a:latin typeface="Times New Roman"/>
                <a:cs typeface="Times New Roman"/>
              </a:rPr>
              <a:t> </a:t>
            </a:r>
            <a:r>
              <a:rPr sz="1850" i="1" spc="204" dirty="0">
                <a:latin typeface="Palatino Linotype"/>
                <a:cs typeface="Palatino Linotype"/>
              </a:rPr>
              <a:t>+</a:t>
            </a:r>
            <a:r>
              <a:rPr sz="1850" i="1" spc="5" dirty="0">
                <a:latin typeface="Palatino Linotype"/>
                <a:cs typeface="Palatino Linotype"/>
              </a:rPr>
              <a:t> </a:t>
            </a:r>
            <a:r>
              <a:rPr sz="1850" i="1" spc="-35" dirty="0">
                <a:latin typeface="Palatino Linotype"/>
                <a:cs typeface="Palatino Linotype"/>
              </a:rPr>
              <a:t>a</a:t>
            </a:r>
            <a:r>
              <a:rPr sz="1875" i="1" spc="-52" baseline="-31111" dirty="0">
                <a:latin typeface="Palatino Linotype"/>
                <a:cs typeface="Palatino Linotype"/>
              </a:rPr>
              <a:t>n</a:t>
            </a:r>
            <a:r>
              <a:rPr sz="1875" i="1" spc="-52" baseline="-28888" dirty="0">
                <a:latin typeface="Times New Roman"/>
                <a:cs typeface="Times New Roman"/>
              </a:rPr>
              <a:t>−</a:t>
            </a:r>
            <a:r>
              <a:rPr sz="1875" spc="-52" baseline="-28888" dirty="0">
                <a:latin typeface="Times New Roman"/>
                <a:cs typeface="Times New Roman"/>
              </a:rPr>
              <a:t>2</a:t>
            </a:r>
            <a:r>
              <a:rPr sz="1875" spc="240" baseline="-28888" dirty="0">
                <a:latin typeface="Times New Roman"/>
                <a:cs typeface="Times New Roman"/>
              </a:rPr>
              <a:t> </a:t>
            </a:r>
            <a:r>
              <a:rPr sz="1850" i="1" spc="204" dirty="0">
                <a:latin typeface="Palatino Linotype"/>
                <a:cs typeface="Palatino Linotype"/>
              </a:rPr>
              <a:t>+</a:t>
            </a:r>
            <a:r>
              <a:rPr sz="1850" i="1" spc="5" dirty="0">
                <a:latin typeface="Palatino Linotype"/>
                <a:cs typeface="Palatino Linotype"/>
              </a:rPr>
              <a:t> </a:t>
            </a:r>
            <a:r>
              <a:rPr sz="1850" i="1" spc="10" dirty="0">
                <a:latin typeface="Palatino Linotype"/>
                <a:cs typeface="Palatino Linotype"/>
              </a:rPr>
              <a:t>n	</a:t>
            </a:r>
            <a:r>
              <a:rPr sz="1850" i="1" spc="204" dirty="0">
                <a:latin typeface="Palatino Linotype"/>
                <a:cs typeface="Palatino Linotype"/>
              </a:rPr>
              <a:t>+</a:t>
            </a:r>
            <a:r>
              <a:rPr sz="1850" i="1" spc="-15" dirty="0">
                <a:latin typeface="Palatino Linotype"/>
                <a:cs typeface="Palatino Linotype"/>
              </a:rPr>
              <a:t> </a:t>
            </a:r>
            <a:r>
              <a:rPr sz="1850" i="1" spc="10" dirty="0">
                <a:latin typeface="Palatino Linotype"/>
                <a:cs typeface="Palatino Linotype"/>
              </a:rPr>
              <a:t>n</a:t>
            </a:r>
            <a:r>
              <a:rPr sz="1850" i="1" spc="-15" dirty="0">
                <a:latin typeface="Palatino Linotype"/>
                <a:cs typeface="Palatino Linotype"/>
              </a:rPr>
              <a:t> </a:t>
            </a:r>
            <a:r>
              <a:rPr sz="1850" i="1" spc="204" dirty="0">
                <a:latin typeface="Palatino Linotype"/>
                <a:cs typeface="Palatino Linotype"/>
              </a:rPr>
              <a:t>+</a:t>
            </a:r>
            <a:r>
              <a:rPr sz="1850" i="1" spc="-20" dirty="0">
                <a:latin typeface="Palatino Linotype"/>
                <a:cs typeface="Palatino Linotype"/>
              </a:rPr>
              <a:t> </a:t>
            </a:r>
            <a:r>
              <a:rPr sz="1850" spc="5" dirty="0">
                <a:latin typeface="Times New Roman"/>
                <a:cs typeface="Times New Roman"/>
              </a:rPr>
              <a:t>1</a:t>
            </a:r>
            <a:r>
              <a:rPr sz="1850" i="1" spc="5" dirty="0">
                <a:latin typeface="Palatino Linotype"/>
                <a:cs typeface="Palatino Linotype"/>
              </a:rPr>
              <a:t>,</a:t>
            </a:r>
            <a:endParaRPr sz="1850" dirty="0">
              <a:latin typeface="Palatino Linotype"/>
              <a:cs typeface="Palatino Linotype"/>
            </a:endParaRPr>
          </a:p>
          <a:p>
            <a:pPr marL="1515110">
              <a:lnSpc>
                <a:spcPts val="785"/>
              </a:lnSpc>
              <a:spcBef>
                <a:spcPts val="710"/>
              </a:spcBef>
            </a:pPr>
            <a:r>
              <a:rPr sz="1250" spc="-5" dirty="0">
                <a:latin typeface="Times New Roman"/>
                <a:cs typeface="Times New Roman"/>
              </a:rPr>
              <a:t>n</a:t>
            </a:r>
            <a:endParaRPr sz="1250" dirty="0">
              <a:latin typeface="Times New Roman"/>
              <a:cs typeface="Times New Roman"/>
            </a:endParaRPr>
          </a:p>
          <a:p>
            <a:pPr marL="25400">
              <a:lnSpc>
                <a:spcPts val="1505"/>
              </a:lnSpc>
              <a:tabLst>
                <a:tab pos="1653539" algn="l"/>
              </a:tabLst>
            </a:pPr>
            <a:r>
              <a:rPr sz="1850" i="1" dirty="0">
                <a:latin typeface="Palatino Linotype"/>
                <a:cs typeface="Palatino Linotype"/>
              </a:rPr>
              <a:t>a</a:t>
            </a:r>
            <a:r>
              <a:rPr sz="1875" i="1" baseline="-31111" dirty="0">
                <a:latin typeface="Palatino Linotype"/>
                <a:cs typeface="Palatino Linotype"/>
              </a:rPr>
              <a:t>n</a:t>
            </a:r>
            <a:r>
              <a:rPr sz="1875" i="1" spc="232" baseline="-31111" dirty="0">
                <a:latin typeface="Palatino Linotype"/>
                <a:cs typeface="Palatino Linotype"/>
              </a:rPr>
              <a:t> </a:t>
            </a:r>
            <a:r>
              <a:rPr sz="1850" i="1" spc="204" dirty="0">
                <a:latin typeface="Palatino Linotype"/>
                <a:cs typeface="Palatino Linotype"/>
              </a:rPr>
              <a:t>=</a:t>
            </a:r>
            <a:r>
              <a:rPr sz="1850" i="1" spc="10" dirty="0">
                <a:latin typeface="Palatino Linotype"/>
                <a:cs typeface="Palatino Linotype"/>
              </a:rPr>
              <a:t> </a:t>
            </a:r>
            <a:r>
              <a:rPr sz="1850" spc="-25" dirty="0">
                <a:latin typeface="Times New Roman"/>
                <a:cs typeface="Times New Roman"/>
              </a:rPr>
              <a:t>3</a:t>
            </a:r>
            <a:r>
              <a:rPr sz="1850" i="1" spc="-25" dirty="0">
                <a:latin typeface="Palatino Linotype"/>
                <a:cs typeface="Palatino Linotype"/>
              </a:rPr>
              <a:t>a</a:t>
            </a:r>
            <a:r>
              <a:rPr sz="1875" i="1" spc="-37" baseline="-31111" dirty="0">
                <a:latin typeface="Palatino Linotype"/>
                <a:cs typeface="Palatino Linotype"/>
              </a:rPr>
              <a:t>n</a:t>
            </a:r>
            <a:r>
              <a:rPr sz="1875" i="1" spc="-37" baseline="-28888" dirty="0">
                <a:latin typeface="Times New Roman"/>
                <a:cs typeface="Times New Roman"/>
              </a:rPr>
              <a:t>−</a:t>
            </a:r>
            <a:r>
              <a:rPr sz="1875" spc="-37" baseline="-28888" dirty="0">
                <a:latin typeface="Times New Roman"/>
                <a:cs typeface="Times New Roman"/>
              </a:rPr>
              <a:t>1</a:t>
            </a:r>
            <a:r>
              <a:rPr sz="1875" spc="-7" baseline="-28888" dirty="0">
                <a:latin typeface="Times New Roman"/>
                <a:cs typeface="Times New Roman"/>
              </a:rPr>
              <a:t> </a:t>
            </a:r>
            <a:r>
              <a:rPr sz="1850" i="1" spc="204" dirty="0">
                <a:latin typeface="Palatino Linotype"/>
                <a:cs typeface="Palatino Linotype"/>
              </a:rPr>
              <a:t>+</a:t>
            </a:r>
            <a:r>
              <a:rPr sz="1850" i="1" spc="480" dirty="0">
                <a:latin typeface="Palatino Linotype"/>
                <a:cs typeface="Palatino Linotype"/>
              </a:rPr>
              <a:t> </a:t>
            </a:r>
            <a:r>
              <a:rPr sz="1850" i="1" spc="5" dirty="0">
                <a:latin typeface="Palatino Linotype"/>
                <a:cs typeface="Palatino Linotype"/>
              </a:rPr>
              <a:t>n</a:t>
            </a:r>
            <a:r>
              <a:rPr sz="1850" spc="5" dirty="0">
                <a:latin typeface="Times New Roman"/>
                <a:cs typeface="Times New Roman"/>
              </a:rPr>
              <a:t>3	</a:t>
            </a:r>
            <a:r>
              <a:rPr sz="1850" i="1" spc="5" dirty="0">
                <a:latin typeface="Palatino Linotype"/>
                <a:cs typeface="Palatino Linotype"/>
              </a:rPr>
              <a:t>,</a:t>
            </a:r>
            <a:endParaRPr sz="1850" dirty="0">
              <a:latin typeface="Palatino Linotype"/>
              <a:cs typeface="Palatino Linotype"/>
            </a:endParaRPr>
          </a:p>
          <a:p>
            <a:pPr marL="25400">
              <a:lnSpc>
                <a:spcPct val="100000"/>
              </a:lnSpc>
              <a:spcBef>
                <a:spcPts val="780"/>
              </a:spcBef>
            </a:pPr>
            <a:r>
              <a:rPr sz="1850" i="1" dirty="0">
                <a:latin typeface="Palatino Linotype"/>
                <a:cs typeface="Palatino Linotype"/>
              </a:rPr>
              <a:t>a</a:t>
            </a:r>
            <a:r>
              <a:rPr sz="1875" i="1" baseline="-31111" dirty="0">
                <a:latin typeface="Palatino Linotype"/>
                <a:cs typeface="Palatino Linotype"/>
              </a:rPr>
              <a:t>n</a:t>
            </a:r>
            <a:r>
              <a:rPr sz="1875" i="1" spc="217" baseline="-31111" dirty="0">
                <a:latin typeface="Palatino Linotype"/>
                <a:cs typeface="Palatino Linotype"/>
              </a:rPr>
              <a:t> </a:t>
            </a:r>
            <a:r>
              <a:rPr sz="1850" i="1" spc="204" dirty="0">
                <a:latin typeface="Palatino Linotype"/>
                <a:cs typeface="Palatino Linotype"/>
              </a:rPr>
              <a:t>=</a:t>
            </a:r>
            <a:r>
              <a:rPr sz="1850" i="1" spc="-5" dirty="0">
                <a:latin typeface="Palatino Linotype"/>
                <a:cs typeface="Palatino Linotype"/>
              </a:rPr>
              <a:t> </a:t>
            </a:r>
            <a:r>
              <a:rPr sz="1850" i="1" spc="-35" dirty="0">
                <a:latin typeface="Palatino Linotype"/>
                <a:cs typeface="Palatino Linotype"/>
              </a:rPr>
              <a:t>a</a:t>
            </a:r>
            <a:r>
              <a:rPr sz="1875" i="1" spc="-52" baseline="-31111" dirty="0">
                <a:latin typeface="Palatino Linotype"/>
                <a:cs typeface="Palatino Linotype"/>
              </a:rPr>
              <a:t>n</a:t>
            </a:r>
            <a:r>
              <a:rPr sz="1875" i="1" spc="-52" baseline="-28888" dirty="0">
                <a:latin typeface="Times New Roman"/>
                <a:cs typeface="Times New Roman"/>
              </a:rPr>
              <a:t>−</a:t>
            </a:r>
            <a:r>
              <a:rPr sz="1875" spc="-52" baseline="-28888" dirty="0">
                <a:latin typeface="Times New Roman"/>
                <a:cs typeface="Times New Roman"/>
              </a:rPr>
              <a:t>1</a:t>
            </a:r>
            <a:r>
              <a:rPr sz="1875" spc="-15" baseline="-28888" dirty="0">
                <a:latin typeface="Times New Roman"/>
                <a:cs typeface="Times New Roman"/>
              </a:rPr>
              <a:t> </a:t>
            </a:r>
            <a:r>
              <a:rPr sz="1850" i="1" spc="204" dirty="0">
                <a:latin typeface="Palatino Linotype"/>
                <a:cs typeface="Palatino Linotype"/>
              </a:rPr>
              <a:t>+</a:t>
            </a:r>
            <a:r>
              <a:rPr sz="1850" i="1" spc="-5" dirty="0">
                <a:latin typeface="Palatino Linotype"/>
                <a:cs typeface="Palatino Linotype"/>
              </a:rPr>
              <a:t> </a:t>
            </a:r>
            <a:r>
              <a:rPr sz="1850" i="1" spc="-35" dirty="0">
                <a:latin typeface="Palatino Linotype"/>
                <a:cs typeface="Palatino Linotype"/>
              </a:rPr>
              <a:t>a</a:t>
            </a:r>
            <a:r>
              <a:rPr sz="1875" i="1" spc="-52" baseline="-31111" dirty="0">
                <a:latin typeface="Palatino Linotype"/>
                <a:cs typeface="Palatino Linotype"/>
              </a:rPr>
              <a:t>n</a:t>
            </a:r>
            <a:r>
              <a:rPr sz="1875" i="1" spc="-52" baseline="-28888" dirty="0">
                <a:latin typeface="Times New Roman"/>
                <a:cs typeface="Times New Roman"/>
              </a:rPr>
              <a:t>−</a:t>
            </a:r>
            <a:r>
              <a:rPr sz="1875" spc="-52" baseline="-28888" dirty="0">
                <a:latin typeface="Times New Roman"/>
                <a:cs typeface="Times New Roman"/>
              </a:rPr>
              <a:t>2</a:t>
            </a:r>
            <a:r>
              <a:rPr sz="1875" spc="217" baseline="-28888" dirty="0">
                <a:latin typeface="Times New Roman"/>
                <a:cs typeface="Times New Roman"/>
              </a:rPr>
              <a:t> </a:t>
            </a:r>
            <a:r>
              <a:rPr sz="1850" i="1" spc="204" dirty="0">
                <a:latin typeface="Palatino Linotype"/>
                <a:cs typeface="Palatino Linotype"/>
              </a:rPr>
              <a:t>+</a:t>
            </a:r>
            <a:r>
              <a:rPr sz="1850" i="1" spc="-5" dirty="0">
                <a:latin typeface="Palatino Linotype"/>
                <a:cs typeface="Palatino Linotype"/>
              </a:rPr>
              <a:t> </a:t>
            </a:r>
            <a:r>
              <a:rPr sz="1850" i="1" spc="-35" dirty="0">
                <a:latin typeface="Palatino Linotype"/>
                <a:cs typeface="Palatino Linotype"/>
              </a:rPr>
              <a:t>a</a:t>
            </a:r>
            <a:r>
              <a:rPr sz="1875" i="1" spc="-52" baseline="-31111" dirty="0">
                <a:latin typeface="Palatino Linotype"/>
                <a:cs typeface="Palatino Linotype"/>
              </a:rPr>
              <a:t>n</a:t>
            </a:r>
            <a:r>
              <a:rPr sz="1875" i="1" spc="-52" baseline="-28888" dirty="0">
                <a:latin typeface="Times New Roman"/>
                <a:cs typeface="Times New Roman"/>
              </a:rPr>
              <a:t>−</a:t>
            </a:r>
            <a:r>
              <a:rPr sz="1875" spc="-52" baseline="-28888" dirty="0">
                <a:latin typeface="Times New Roman"/>
                <a:cs typeface="Times New Roman"/>
              </a:rPr>
              <a:t>3</a:t>
            </a:r>
            <a:r>
              <a:rPr sz="1875" spc="-15" baseline="-28888" dirty="0">
                <a:latin typeface="Times New Roman"/>
                <a:cs typeface="Times New Roman"/>
              </a:rPr>
              <a:t> </a:t>
            </a:r>
            <a:r>
              <a:rPr sz="1850" i="1" spc="204" dirty="0">
                <a:latin typeface="Palatino Linotype"/>
                <a:cs typeface="Palatino Linotype"/>
              </a:rPr>
              <a:t>+</a:t>
            </a:r>
            <a:r>
              <a:rPr sz="1850" i="1" spc="-5" dirty="0">
                <a:latin typeface="Palatino Linotype"/>
                <a:cs typeface="Palatino Linotype"/>
              </a:rPr>
              <a:t> </a:t>
            </a:r>
            <a:r>
              <a:rPr sz="1850" i="1" spc="5" dirty="0">
                <a:latin typeface="Palatino Linotype"/>
                <a:cs typeface="Palatino Linotype"/>
              </a:rPr>
              <a:t>n</a:t>
            </a:r>
            <a:r>
              <a:rPr sz="1850" spc="5" dirty="0">
                <a:latin typeface="Palatino Linotype"/>
                <a:cs typeface="Palatino Linotype"/>
              </a:rPr>
              <a:t>!</a:t>
            </a:r>
            <a:endParaRPr sz="1850" dirty="0">
              <a:latin typeface="Palatino Linotype"/>
              <a:cs typeface="Palatino Linotype"/>
            </a:endParaRPr>
          </a:p>
          <a:p>
            <a:pPr marL="53975" marR="17780" indent="-29209">
              <a:lnSpc>
                <a:spcPts val="2200"/>
              </a:lnSpc>
              <a:spcBef>
                <a:spcPts val="869"/>
              </a:spcBef>
            </a:pPr>
            <a:r>
              <a:rPr sz="1850" dirty="0">
                <a:latin typeface="Palatino Linotype"/>
                <a:cs typeface="Palatino Linotype"/>
              </a:rPr>
              <a:t>where</a:t>
            </a:r>
            <a:r>
              <a:rPr sz="1850" spc="10" dirty="0">
                <a:latin typeface="Palatino Linotype"/>
                <a:cs typeface="Palatino Linotype"/>
              </a:rPr>
              <a:t> </a:t>
            </a:r>
            <a:r>
              <a:rPr sz="1850" spc="5" dirty="0">
                <a:latin typeface="Palatino Linotype"/>
                <a:cs typeface="Palatino Linotype"/>
              </a:rPr>
              <a:t>the</a:t>
            </a:r>
            <a:r>
              <a:rPr sz="1850" spc="10" dirty="0">
                <a:latin typeface="Palatino Linotype"/>
                <a:cs typeface="Palatino Linotype"/>
              </a:rPr>
              <a:t> </a:t>
            </a:r>
            <a:r>
              <a:rPr sz="1850" spc="5" dirty="0">
                <a:latin typeface="Palatino Linotype"/>
                <a:cs typeface="Palatino Linotype"/>
              </a:rPr>
              <a:t>following</a:t>
            </a:r>
            <a:r>
              <a:rPr sz="1850" spc="15" dirty="0">
                <a:latin typeface="Palatino Linotype"/>
                <a:cs typeface="Palatino Linotype"/>
              </a:rPr>
              <a:t> </a:t>
            </a:r>
            <a:r>
              <a:rPr sz="1850" spc="-5" dirty="0">
                <a:latin typeface="Palatino Linotype"/>
                <a:cs typeface="Palatino Linotype"/>
              </a:rPr>
              <a:t>are</a:t>
            </a:r>
            <a:r>
              <a:rPr sz="1850" spc="15" dirty="0">
                <a:latin typeface="Palatino Linotype"/>
                <a:cs typeface="Palatino Linotype"/>
              </a:rPr>
              <a:t> </a:t>
            </a:r>
            <a:r>
              <a:rPr sz="1850" spc="5" dirty="0">
                <a:latin typeface="Palatino Linotype"/>
                <a:cs typeface="Palatino Linotype"/>
              </a:rPr>
              <a:t>the</a:t>
            </a:r>
            <a:r>
              <a:rPr sz="1850" spc="10" dirty="0">
                <a:latin typeface="Palatino Linotype"/>
                <a:cs typeface="Palatino Linotype"/>
              </a:rPr>
              <a:t> </a:t>
            </a:r>
            <a:r>
              <a:rPr sz="1850" spc="5" dirty="0">
                <a:latin typeface="Palatino Linotype"/>
                <a:cs typeface="Palatino Linotype"/>
              </a:rPr>
              <a:t>associated</a:t>
            </a:r>
            <a:r>
              <a:rPr sz="1850" spc="10" dirty="0">
                <a:latin typeface="Palatino Linotype"/>
                <a:cs typeface="Palatino Linotype"/>
              </a:rPr>
              <a:t> </a:t>
            </a:r>
            <a:r>
              <a:rPr sz="1850" dirty="0">
                <a:latin typeface="Palatino Linotype"/>
                <a:cs typeface="Palatino Linotype"/>
              </a:rPr>
              <a:t>linear</a:t>
            </a:r>
            <a:r>
              <a:rPr sz="1850" spc="10" dirty="0">
                <a:latin typeface="Palatino Linotype"/>
                <a:cs typeface="Palatino Linotype"/>
              </a:rPr>
              <a:t> </a:t>
            </a:r>
            <a:r>
              <a:rPr sz="1850" spc="5" dirty="0">
                <a:latin typeface="Palatino Linotype"/>
                <a:cs typeface="Palatino Linotype"/>
              </a:rPr>
              <a:t>homogeneous</a:t>
            </a:r>
            <a:r>
              <a:rPr sz="1850" spc="10" dirty="0">
                <a:latin typeface="Palatino Linotype"/>
                <a:cs typeface="Palatino Linotype"/>
              </a:rPr>
              <a:t> </a:t>
            </a:r>
            <a:r>
              <a:rPr sz="1850" dirty="0">
                <a:latin typeface="Palatino Linotype"/>
                <a:cs typeface="Palatino Linotype"/>
              </a:rPr>
              <a:t>recurrence </a:t>
            </a:r>
            <a:r>
              <a:rPr sz="1850" spc="-450" dirty="0">
                <a:latin typeface="Palatino Linotype"/>
                <a:cs typeface="Palatino Linotype"/>
              </a:rPr>
              <a:t> </a:t>
            </a:r>
            <a:r>
              <a:rPr sz="1850" dirty="0">
                <a:latin typeface="Palatino Linotype"/>
                <a:cs typeface="Palatino Linotype"/>
              </a:rPr>
              <a:t>relations, respectively:</a:t>
            </a:r>
          </a:p>
          <a:p>
            <a:pPr marL="25400">
              <a:lnSpc>
                <a:spcPct val="100000"/>
              </a:lnSpc>
              <a:spcBef>
                <a:spcPts val="994"/>
              </a:spcBef>
            </a:pPr>
            <a:r>
              <a:rPr sz="2775" i="1" baseline="21021" dirty="0">
                <a:latin typeface="Palatino Linotype"/>
                <a:cs typeface="Palatino Linotype"/>
              </a:rPr>
              <a:t>a</a:t>
            </a:r>
            <a:r>
              <a:rPr sz="1250" i="1" dirty="0">
                <a:latin typeface="Palatino Linotype"/>
                <a:cs typeface="Palatino Linotype"/>
              </a:rPr>
              <a:t>n</a:t>
            </a:r>
            <a:r>
              <a:rPr sz="1250" i="1" spc="135" dirty="0">
                <a:latin typeface="Palatino Linotype"/>
                <a:cs typeface="Palatino Linotype"/>
              </a:rPr>
              <a:t> </a:t>
            </a:r>
            <a:r>
              <a:rPr sz="2775" i="1" spc="307" baseline="21021" dirty="0">
                <a:latin typeface="Palatino Linotype"/>
                <a:cs typeface="Palatino Linotype"/>
              </a:rPr>
              <a:t>=</a:t>
            </a:r>
            <a:r>
              <a:rPr sz="2775" i="1" spc="-22" baseline="21021" dirty="0">
                <a:latin typeface="Palatino Linotype"/>
                <a:cs typeface="Palatino Linotype"/>
              </a:rPr>
              <a:t> </a:t>
            </a:r>
            <a:r>
              <a:rPr sz="2775" i="1" spc="-52" baseline="21021" dirty="0">
                <a:latin typeface="Palatino Linotype"/>
                <a:cs typeface="Palatino Linotype"/>
              </a:rPr>
              <a:t>a</a:t>
            </a:r>
            <a:r>
              <a:rPr sz="1250" i="1" spc="-35" dirty="0">
                <a:latin typeface="Palatino Linotype"/>
                <a:cs typeface="Palatino Linotype"/>
              </a:rPr>
              <a:t>n</a:t>
            </a:r>
            <a:r>
              <a:rPr sz="1875" i="1" spc="-52" baseline="2222" dirty="0">
                <a:latin typeface="Times New Roman"/>
                <a:cs typeface="Times New Roman"/>
              </a:rPr>
              <a:t>−</a:t>
            </a:r>
            <a:r>
              <a:rPr sz="1875" spc="-52" baseline="2222" dirty="0">
                <a:latin typeface="Times New Roman"/>
                <a:cs typeface="Times New Roman"/>
              </a:rPr>
              <a:t>1</a:t>
            </a:r>
            <a:r>
              <a:rPr sz="1875" spc="15" baseline="2222" dirty="0">
                <a:latin typeface="Times New Roman"/>
                <a:cs typeface="Times New Roman"/>
              </a:rPr>
              <a:t> </a:t>
            </a:r>
            <a:r>
              <a:rPr sz="1250" i="1" spc="-5" dirty="0">
                <a:latin typeface="Palatino Linotype"/>
                <a:cs typeface="Palatino Linotype"/>
              </a:rPr>
              <a:t>,</a:t>
            </a:r>
            <a:endParaRPr sz="1250" dirty="0">
              <a:latin typeface="Palatino Linotype"/>
              <a:cs typeface="Palatino Linotype"/>
            </a:endParaRPr>
          </a:p>
          <a:p>
            <a:pPr marL="25400" marR="5925820">
              <a:lnSpc>
                <a:spcPct val="104400"/>
              </a:lnSpc>
              <a:spcBef>
                <a:spcPts val="580"/>
              </a:spcBef>
            </a:pPr>
            <a:r>
              <a:rPr sz="2775" i="1" baseline="21021" dirty="0">
                <a:latin typeface="Palatino Linotype"/>
                <a:cs typeface="Palatino Linotype"/>
              </a:rPr>
              <a:t>a</a:t>
            </a:r>
            <a:r>
              <a:rPr sz="1250" i="1" dirty="0">
                <a:latin typeface="Palatino Linotype"/>
                <a:cs typeface="Palatino Linotype"/>
              </a:rPr>
              <a:t>n</a:t>
            </a:r>
            <a:r>
              <a:rPr sz="1250" i="1" spc="135" dirty="0">
                <a:latin typeface="Palatino Linotype"/>
                <a:cs typeface="Palatino Linotype"/>
              </a:rPr>
              <a:t> </a:t>
            </a:r>
            <a:r>
              <a:rPr sz="2775" i="1" spc="307" baseline="21021" dirty="0">
                <a:latin typeface="Palatino Linotype"/>
                <a:cs typeface="Palatino Linotype"/>
              </a:rPr>
              <a:t>=</a:t>
            </a:r>
            <a:r>
              <a:rPr sz="2775" i="1" spc="-22" baseline="21021" dirty="0">
                <a:latin typeface="Palatino Linotype"/>
                <a:cs typeface="Palatino Linotype"/>
              </a:rPr>
              <a:t> </a:t>
            </a:r>
            <a:r>
              <a:rPr sz="2775" i="1" spc="-52" baseline="21021" dirty="0">
                <a:latin typeface="Palatino Linotype"/>
                <a:cs typeface="Palatino Linotype"/>
              </a:rPr>
              <a:t>a</a:t>
            </a:r>
            <a:r>
              <a:rPr sz="1250" i="1" spc="-35" dirty="0">
                <a:latin typeface="Palatino Linotype"/>
                <a:cs typeface="Palatino Linotype"/>
              </a:rPr>
              <a:t>n</a:t>
            </a:r>
            <a:r>
              <a:rPr sz="1875" i="1" spc="-52" baseline="2222" dirty="0">
                <a:latin typeface="Times New Roman"/>
                <a:cs typeface="Times New Roman"/>
              </a:rPr>
              <a:t>−</a:t>
            </a:r>
            <a:r>
              <a:rPr sz="1875" spc="-52" baseline="2222" dirty="0">
                <a:latin typeface="Times New Roman"/>
                <a:cs typeface="Times New Roman"/>
              </a:rPr>
              <a:t>1</a:t>
            </a:r>
            <a:r>
              <a:rPr sz="1875" spc="-30" baseline="2222" dirty="0">
                <a:latin typeface="Times New Roman"/>
                <a:cs typeface="Times New Roman"/>
              </a:rPr>
              <a:t> </a:t>
            </a:r>
            <a:r>
              <a:rPr sz="2775" i="1" spc="307" baseline="21021" dirty="0">
                <a:latin typeface="Palatino Linotype"/>
                <a:cs typeface="Palatino Linotype"/>
              </a:rPr>
              <a:t>+</a:t>
            </a:r>
            <a:r>
              <a:rPr sz="2775" i="1" spc="-22" baseline="21021" dirty="0">
                <a:latin typeface="Palatino Linotype"/>
                <a:cs typeface="Palatino Linotype"/>
              </a:rPr>
              <a:t> </a:t>
            </a:r>
            <a:r>
              <a:rPr sz="2775" i="1" spc="-44" baseline="21021" dirty="0">
                <a:latin typeface="Palatino Linotype"/>
                <a:cs typeface="Palatino Linotype"/>
              </a:rPr>
              <a:t>a</a:t>
            </a:r>
            <a:r>
              <a:rPr sz="1250" i="1" spc="-30" dirty="0">
                <a:latin typeface="Palatino Linotype"/>
                <a:cs typeface="Palatino Linotype"/>
              </a:rPr>
              <a:t>n</a:t>
            </a:r>
            <a:r>
              <a:rPr sz="1875" i="1" spc="-44" baseline="2222" dirty="0">
                <a:latin typeface="Times New Roman"/>
                <a:cs typeface="Times New Roman"/>
              </a:rPr>
              <a:t>−</a:t>
            </a:r>
            <a:r>
              <a:rPr sz="1875" spc="-44" baseline="2222" dirty="0">
                <a:latin typeface="Times New Roman"/>
                <a:cs typeface="Times New Roman"/>
              </a:rPr>
              <a:t>2</a:t>
            </a:r>
            <a:r>
              <a:rPr sz="2775" i="1" spc="-44" baseline="21021" dirty="0">
                <a:latin typeface="Palatino Linotype"/>
                <a:cs typeface="Palatino Linotype"/>
              </a:rPr>
              <a:t>, </a:t>
            </a:r>
            <a:r>
              <a:rPr sz="2775" i="1" spc="-667" baseline="21021" dirty="0">
                <a:latin typeface="Palatino Linotype"/>
                <a:cs typeface="Palatino Linotype"/>
              </a:rPr>
              <a:t> </a:t>
            </a:r>
            <a:r>
              <a:rPr sz="1850" i="1" dirty="0">
                <a:latin typeface="Palatino Linotype"/>
                <a:cs typeface="Palatino Linotype"/>
              </a:rPr>
              <a:t>a</a:t>
            </a:r>
            <a:r>
              <a:rPr sz="1875" i="1" baseline="-31111" dirty="0">
                <a:latin typeface="Palatino Linotype"/>
                <a:cs typeface="Palatino Linotype"/>
              </a:rPr>
              <a:t>n</a:t>
            </a:r>
            <a:r>
              <a:rPr sz="1875" i="1" spc="217" baseline="-31111" dirty="0">
                <a:latin typeface="Palatino Linotype"/>
                <a:cs typeface="Palatino Linotype"/>
              </a:rPr>
              <a:t> </a:t>
            </a:r>
            <a:r>
              <a:rPr sz="1850" i="1" spc="204" dirty="0">
                <a:latin typeface="Palatino Linotype"/>
                <a:cs typeface="Palatino Linotype"/>
              </a:rPr>
              <a:t>=</a:t>
            </a:r>
            <a:r>
              <a:rPr sz="1850" i="1" spc="-5" dirty="0">
                <a:latin typeface="Palatino Linotype"/>
                <a:cs typeface="Palatino Linotype"/>
              </a:rPr>
              <a:t> </a:t>
            </a:r>
            <a:r>
              <a:rPr sz="1850" spc="-25" dirty="0">
                <a:latin typeface="Times New Roman"/>
                <a:cs typeface="Times New Roman"/>
              </a:rPr>
              <a:t>3</a:t>
            </a:r>
            <a:r>
              <a:rPr sz="1850" i="1" spc="-25" dirty="0">
                <a:latin typeface="Palatino Linotype"/>
                <a:cs typeface="Palatino Linotype"/>
              </a:rPr>
              <a:t>a</a:t>
            </a:r>
            <a:r>
              <a:rPr sz="1875" i="1" spc="-37" baseline="-31111" dirty="0">
                <a:latin typeface="Palatino Linotype"/>
                <a:cs typeface="Palatino Linotype"/>
              </a:rPr>
              <a:t>n</a:t>
            </a:r>
            <a:r>
              <a:rPr sz="1875" i="1" spc="-37" baseline="-28888" dirty="0">
                <a:latin typeface="Times New Roman"/>
                <a:cs typeface="Times New Roman"/>
              </a:rPr>
              <a:t>−</a:t>
            </a:r>
            <a:r>
              <a:rPr sz="1875" spc="-37" baseline="-28888" dirty="0">
                <a:latin typeface="Times New Roman"/>
                <a:cs typeface="Times New Roman"/>
              </a:rPr>
              <a:t>1</a:t>
            </a:r>
            <a:r>
              <a:rPr sz="1875" spc="217" baseline="-28888" dirty="0">
                <a:latin typeface="Times New Roman"/>
                <a:cs typeface="Times New Roman"/>
              </a:rPr>
              <a:t> </a:t>
            </a:r>
            <a:r>
              <a:rPr sz="1850" i="1" spc="5" dirty="0">
                <a:latin typeface="Palatino Linotype"/>
                <a:cs typeface="Palatino Linotype"/>
              </a:rPr>
              <a:t>,</a:t>
            </a:r>
            <a:endParaRPr sz="1850" dirty="0">
              <a:latin typeface="Palatino Linotype"/>
              <a:cs typeface="Palatino Linotype"/>
            </a:endParaRPr>
          </a:p>
          <a:p>
            <a:pPr marL="25400">
              <a:lnSpc>
                <a:spcPct val="100000"/>
              </a:lnSpc>
              <a:spcBef>
                <a:spcPts val="1465"/>
              </a:spcBef>
            </a:pPr>
            <a:r>
              <a:rPr sz="2775" i="1" baseline="21021" dirty="0">
                <a:latin typeface="Palatino Linotype"/>
                <a:cs typeface="Palatino Linotype"/>
              </a:rPr>
              <a:t>a</a:t>
            </a:r>
            <a:r>
              <a:rPr sz="1250" i="1" dirty="0">
                <a:latin typeface="Palatino Linotype"/>
                <a:cs typeface="Palatino Linotype"/>
              </a:rPr>
              <a:t>n</a:t>
            </a:r>
            <a:r>
              <a:rPr sz="1250" i="1" spc="140" dirty="0">
                <a:latin typeface="Palatino Linotype"/>
                <a:cs typeface="Palatino Linotype"/>
              </a:rPr>
              <a:t> </a:t>
            </a:r>
            <a:r>
              <a:rPr sz="2775" i="1" spc="307" baseline="21021" dirty="0">
                <a:latin typeface="Palatino Linotype"/>
                <a:cs typeface="Palatino Linotype"/>
              </a:rPr>
              <a:t>=</a:t>
            </a:r>
            <a:r>
              <a:rPr sz="2775" i="1" spc="-7" baseline="21021" dirty="0">
                <a:latin typeface="Palatino Linotype"/>
                <a:cs typeface="Palatino Linotype"/>
              </a:rPr>
              <a:t> </a:t>
            </a:r>
            <a:r>
              <a:rPr sz="2775" i="1" spc="-52" baseline="21021" dirty="0">
                <a:latin typeface="Palatino Linotype"/>
                <a:cs typeface="Palatino Linotype"/>
              </a:rPr>
              <a:t>a</a:t>
            </a:r>
            <a:r>
              <a:rPr sz="1250" i="1" spc="-35" dirty="0">
                <a:latin typeface="Palatino Linotype"/>
                <a:cs typeface="Palatino Linotype"/>
              </a:rPr>
              <a:t>n</a:t>
            </a:r>
            <a:r>
              <a:rPr sz="1875" i="1" spc="-52" baseline="2222" dirty="0">
                <a:latin typeface="Times New Roman"/>
                <a:cs typeface="Times New Roman"/>
              </a:rPr>
              <a:t>−</a:t>
            </a:r>
            <a:r>
              <a:rPr sz="1875" spc="-52" baseline="2222" dirty="0">
                <a:latin typeface="Times New Roman"/>
                <a:cs typeface="Times New Roman"/>
              </a:rPr>
              <a:t>1</a:t>
            </a:r>
            <a:r>
              <a:rPr sz="1875" spc="-22" baseline="2222" dirty="0">
                <a:latin typeface="Times New Roman"/>
                <a:cs typeface="Times New Roman"/>
              </a:rPr>
              <a:t> </a:t>
            </a:r>
            <a:r>
              <a:rPr sz="2775" i="1" spc="307" baseline="21021" dirty="0">
                <a:latin typeface="Palatino Linotype"/>
                <a:cs typeface="Palatino Linotype"/>
              </a:rPr>
              <a:t>+</a:t>
            </a:r>
            <a:r>
              <a:rPr sz="2775" i="1" spc="-7" baseline="21021" dirty="0">
                <a:latin typeface="Palatino Linotype"/>
                <a:cs typeface="Palatino Linotype"/>
              </a:rPr>
              <a:t> </a:t>
            </a:r>
            <a:r>
              <a:rPr sz="2775" i="1" spc="-52" baseline="21021" dirty="0">
                <a:latin typeface="Palatino Linotype"/>
                <a:cs typeface="Palatino Linotype"/>
              </a:rPr>
              <a:t>a</a:t>
            </a:r>
            <a:r>
              <a:rPr sz="1250" i="1" spc="-35" dirty="0">
                <a:latin typeface="Palatino Linotype"/>
                <a:cs typeface="Palatino Linotype"/>
              </a:rPr>
              <a:t>n</a:t>
            </a:r>
            <a:r>
              <a:rPr sz="1875" i="1" spc="-52" baseline="2222" dirty="0">
                <a:latin typeface="Times New Roman"/>
                <a:cs typeface="Times New Roman"/>
              </a:rPr>
              <a:t>−</a:t>
            </a:r>
            <a:r>
              <a:rPr sz="1875" spc="-52" baseline="2222" dirty="0">
                <a:latin typeface="Times New Roman"/>
                <a:cs typeface="Times New Roman"/>
              </a:rPr>
              <a:t>2</a:t>
            </a:r>
            <a:r>
              <a:rPr sz="1875" spc="209" baseline="2222" dirty="0">
                <a:latin typeface="Times New Roman"/>
                <a:cs typeface="Times New Roman"/>
              </a:rPr>
              <a:t> </a:t>
            </a:r>
            <a:r>
              <a:rPr sz="2775" i="1" spc="307" baseline="21021" dirty="0">
                <a:latin typeface="Palatino Linotype"/>
                <a:cs typeface="Palatino Linotype"/>
              </a:rPr>
              <a:t>+</a:t>
            </a:r>
            <a:r>
              <a:rPr sz="2775" i="1" spc="-7" baseline="21021" dirty="0">
                <a:latin typeface="Palatino Linotype"/>
                <a:cs typeface="Palatino Linotype"/>
              </a:rPr>
              <a:t> </a:t>
            </a:r>
            <a:r>
              <a:rPr sz="2775" i="1" spc="-52" baseline="21021" dirty="0">
                <a:latin typeface="Palatino Linotype"/>
                <a:cs typeface="Palatino Linotype"/>
              </a:rPr>
              <a:t>a</a:t>
            </a:r>
            <a:r>
              <a:rPr sz="1250" i="1" spc="-35" dirty="0">
                <a:latin typeface="Palatino Linotype"/>
                <a:cs typeface="Palatino Linotype"/>
              </a:rPr>
              <a:t>n</a:t>
            </a:r>
            <a:r>
              <a:rPr sz="1875" i="1" spc="-52" baseline="2222" dirty="0">
                <a:latin typeface="Times New Roman"/>
                <a:cs typeface="Times New Roman"/>
              </a:rPr>
              <a:t>−</a:t>
            </a:r>
            <a:r>
              <a:rPr sz="1875" spc="-52" baseline="2222" dirty="0">
                <a:latin typeface="Times New Roman"/>
                <a:cs typeface="Times New Roman"/>
              </a:rPr>
              <a:t>3</a:t>
            </a:r>
            <a:endParaRPr sz="1875" baseline="2222" dirty="0">
              <a:latin typeface="Times New Roman"/>
              <a:cs typeface="Times New Roman"/>
            </a:endParaRPr>
          </a:p>
        </p:txBody>
      </p:sp>
      <p:sp>
        <p:nvSpPr>
          <p:cNvPr id="4" name="Rectangle 3">
            <a:extLst>
              <a:ext uri="{FF2B5EF4-FFF2-40B4-BE49-F238E27FC236}">
                <a16:creationId xmlns:a16="http://schemas.microsoft.com/office/drawing/2014/main" id="{9337F692-CEE3-2AAE-D4FA-FC62594A3E73}"/>
              </a:ext>
            </a:extLst>
          </p:cNvPr>
          <p:cNvSpPr/>
          <p:nvPr/>
        </p:nvSpPr>
        <p:spPr>
          <a:xfrm>
            <a:off x="123757" y="60960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96900" y="2057400"/>
            <a:ext cx="7810500" cy="1104900"/>
            <a:chOff x="596900" y="2057400"/>
            <a:chExt cx="7810500" cy="1104900"/>
          </a:xfrm>
        </p:grpSpPr>
        <p:pic>
          <p:nvPicPr>
            <p:cNvPr id="3" name="object 3"/>
            <p:cNvPicPr/>
            <p:nvPr/>
          </p:nvPicPr>
          <p:blipFill>
            <a:blip r:embed="rId2" cstate="print"/>
            <a:stretch>
              <a:fillRect/>
            </a:stretch>
          </p:blipFill>
          <p:spPr>
            <a:xfrm>
              <a:off x="596900" y="2057400"/>
              <a:ext cx="7810500" cy="596900"/>
            </a:xfrm>
            <a:prstGeom prst="rect">
              <a:avLst/>
            </a:prstGeom>
          </p:spPr>
        </p:pic>
        <p:pic>
          <p:nvPicPr>
            <p:cNvPr id="4" name="object 4"/>
            <p:cNvPicPr/>
            <p:nvPr/>
          </p:nvPicPr>
          <p:blipFill>
            <a:blip r:embed="rId3" cstate="print"/>
            <a:stretch>
              <a:fillRect/>
            </a:stretch>
          </p:blipFill>
          <p:spPr>
            <a:xfrm>
              <a:off x="1955800" y="2667000"/>
              <a:ext cx="6451600" cy="495300"/>
            </a:xfrm>
            <a:prstGeom prst="rect">
              <a:avLst/>
            </a:prstGeom>
          </p:spPr>
        </p:pic>
      </p:grpSp>
      <p:sp>
        <p:nvSpPr>
          <p:cNvPr id="5" name="object 5"/>
          <p:cNvSpPr txBox="1">
            <a:spLocks noGrp="1"/>
          </p:cNvSpPr>
          <p:nvPr>
            <p:ph type="title"/>
          </p:nvPr>
        </p:nvSpPr>
        <p:spPr>
          <a:xfrm>
            <a:off x="593771" y="1926195"/>
            <a:ext cx="7807325" cy="1721485"/>
          </a:xfrm>
          <a:prstGeom prst="rect">
            <a:avLst/>
          </a:prstGeom>
        </p:spPr>
        <p:txBody>
          <a:bodyPr vert="horz" wrap="square" lIns="0" tIns="58419" rIns="0" bIns="0" rtlCol="0">
            <a:spAutoFit/>
          </a:bodyPr>
          <a:lstStyle/>
          <a:p>
            <a:pPr marL="1392555" marR="5080" indent="-1380490">
              <a:lnSpc>
                <a:spcPts val="4800"/>
              </a:lnSpc>
              <a:spcBef>
                <a:spcPts val="459"/>
              </a:spcBef>
            </a:pPr>
            <a:r>
              <a:rPr sz="4200" b="1" spc="5" dirty="0">
                <a:solidFill>
                  <a:srgbClr val="4DE1EA"/>
                </a:solidFill>
                <a:latin typeface="Trebuchet MS"/>
                <a:cs typeface="Trebuchet MS"/>
              </a:rPr>
              <a:t>Divide-and-Conquer</a:t>
            </a:r>
            <a:r>
              <a:rPr sz="4200" b="1" spc="-300" dirty="0">
                <a:solidFill>
                  <a:srgbClr val="4DE1EA"/>
                </a:solidFill>
                <a:latin typeface="Trebuchet MS"/>
                <a:cs typeface="Trebuchet MS"/>
              </a:rPr>
              <a:t> </a:t>
            </a:r>
            <a:r>
              <a:rPr sz="4200" b="1" spc="-5" dirty="0">
                <a:solidFill>
                  <a:srgbClr val="4DE1EA"/>
                </a:solidFill>
                <a:latin typeface="Trebuchet MS"/>
                <a:cs typeface="Trebuchet MS"/>
              </a:rPr>
              <a:t>Algorithms </a:t>
            </a:r>
            <a:r>
              <a:rPr sz="4200" b="1" spc="-1250" dirty="0">
                <a:solidFill>
                  <a:srgbClr val="4DE1EA"/>
                </a:solidFill>
                <a:latin typeface="Trebuchet MS"/>
                <a:cs typeface="Trebuchet MS"/>
              </a:rPr>
              <a:t> </a:t>
            </a:r>
            <a:r>
              <a:rPr sz="4200" b="1" spc="-5" dirty="0">
                <a:solidFill>
                  <a:srgbClr val="4DE1EA"/>
                </a:solidFill>
                <a:latin typeface="Trebuchet MS"/>
                <a:cs typeface="Trebuchet MS"/>
              </a:rPr>
              <a:t>and</a:t>
            </a:r>
            <a:r>
              <a:rPr sz="4200" b="1" spc="-20" dirty="0">
                <a:solidFill>
                  <a:srgbClr val="4DE1EA"/>
                </a:solidFill>
                <a:latin typeface="Trebuchet MS"/>
                <a:cs typeface="Trebuchet MS"/>
              </a:rPr>
              <a:t> </a:t>
            </a:r>
            <a:r>
              <a:rPr sz="4200" b="1" spc="-5" dirty="0">
                <a:solidFill>
                  <a:srgbClr val="4DE1EA"/>
                </a:solidFill>
                <a:latin typeface="Trebuchet MS"/>
                <a:cs typeface="Trebuchet MS"/>
              </a:rPr>
              <a:t>Recurrence</a:t>
            </a:r>
            <a:r>
              <a:rPr sz="4200" b="1" spc="-20" dirty="0">
                <a:solidFill>
                  <a:srgbClr val="4DE1EA"/>
                </a:solidFill>
                <a:latin typeface="Trebuchet MS"/>
                <a:cs typeface="Trebuchet MS"/>
              </a:rPr>
              <a:t> </a:t>
            </a:r>
            <a:r>
              <a:rPr sz="4200" b="1" spc="-5" dirty="0">
                <a:solidFill>
                  <a:srgbClr val="4DE1EA"/>
                </a:solidFill>
                <a:latin typeface="Trebuchet MS"/>
                <a:cs typeface="Trebuchet MS"/>
              </a:rPr>
              <a:t>Relations</a:t>
            </a:r>
            <a:endParaRPr sz="4200" dirty="0">
              <a:latin typeface="Trebuchet MS"/>
              <a:cs typeface="Trebuchet MS"/>
            </a:endParaRPr>
          </a:p>
          <a:p>
            <a:pPr marR="50800" algn="r">
              <a:lnSpc>
                <a:spcPct val="100000"/>
              </a:lnSpc>
              <a:spcBef>
                <a:spcPts val="270"/>
              </a:spcBef>
            </a:pPr>
            <a:r>
              <a:rPr sz="2600" spc="-5" dirty="0">
                <a:solidFill>
                  <a:srgbClr val="FFFFFF"/>
                </a:solidFill>
                <a:latin typeface="Palatino Linotype"/>
                <a:cs typeface="Palatino Linotype"/>
              </a:rPr>
              <a:t>Section</a:t>
            </a:r>
            <a:r>
              <a:rPr sz="2600" spc="-35" dirty="0">
                <a:solidFill>
                  <a:srgbClr val="FFFFFF"/>
                </a:solidFill>
                <a:latin typeface="Palatino Linotype"/>
                <a:cs typeface="Palatino Linotype"/>
              </a:rPr>
              <a:t> </a:t>
            </a:r>
            <a:r>
              <a:rPr sz="2600" dirty="0">
                <a:solidFill>
                  <a:srgbClr val="FFFFFF"/>
                </a:solidFill>
                <a:latin typeface="Times New Roman"/>
                <a:cs typeface="Times New Roman"/>
              </a:rPr>
              <a:t>8.3</a:t>
            </a:r>
            <a:endParaRPr sz="2600" dirty="0">
              <a:latin typeface="Times New Roman"/>
              <a:cs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84212" y="1905000"/>
            <a:ext cx="7775575" cy="2296160"/>
          </a:xfrm>
          <a:prstGeom prst="rect">
            <a:avLst/>
          </a:prstGeom>
        </p:spPr>
        <p:txBody>
          <a:bodyPr vert="horz" wrap="square" lIns="0" tIns="10160" rIns="0" bIns="0" rtlCol="0">
            <a:spAutoFit/>
          </a:bodyPr>
          <a:lstStyle/>
          <a:p>
            <a:pPr marL="50165" marR="5080" indent="-38100">
              <a:lnSpc>
                <a:spcPct val="100699"/>
              </a:lnSpc>
              <a:spcBef>
                <a:spcPts val="80"/>
              </a:spcBef>
              <a:tabLst>
                <a:tab pos="5735955" algn="l"/>
              </a:tabLst>
            </a:pPr>
            <a:r>
              <a:rPr sz="2400" b="1" spc="-5" dirty="0">
                <a:latin typeface="Palatino Linotype"/>
                <a:cs typeface="Palatino Linotype"/>
              </a:rPr>
              <a:t>Definition</a:t>
            </a:r>
            <a:r>
              <a:rPr sz="2400" spc="-5" dirty="0">
                <a:latin typeface="Palatino Linotype"/>
                <a:cs typeface="Palatino Linotype"/>
              </a:rPr>
              <a:t>:</a:t>
            </a:r>
            <a:r>
              <a:rPr sz="2400" spc="-65" dirty="0">
                <a:latin typeface="Palatino Linotype"/>
                <a:cs typeface="Palatino Linotype"/>
              </a:rPr>
              <a:t> </a:t>
            </a:r>
            <a:r>
              <a:rPr sz="2400" dirty="0">
                <a:latin typeface="Palatino Linotype"/>
                <a:cs typeface="Palatino Linotype"/>
              </a:rPr>
              <a:t>A</a:t>
            </a:r>
            <a:r>
              <a:rPr sz="2400" spc="-110" dirty="0">
                <a:latin typeface="Palatino Linotype"/>
                <a:cs typeface="Palatino Linotype"/>
              </a:rPr>
              <a:t> </a:t>
            </a:r>
            <a:r>
              <a:rPr sz="2400" i="1" spc="-5" dirty="0">
                <a:latin typeface="Palatino Linotype"/>
                <a:cs typeface="Palatino Linotype"/>
              </a:rPr>
              <a:t>divide-and-conquer</a:t>
            </a:r>
            <a:r>
              <a:rPr sz="2400" i="1" spc="30" dirty="0">
                <a:latin typeface="Palatino Linotype"/>
                <a:cs typeface="Palatino Linotype"/>
              </a:rPr>
              <a:t> </a:t>
            </a:r>
            <a:r>
              <a:rPr sz="2400" i="1" spc="-5" dirty="0">
                <a:latin typeface="Palatino Linotype"/>
                <a:cs typeface="Palatino Linotype"/>
              </a:rPr>
              <a:t>algorithm	</a:t>
            </a:r>
            <a:r>
              <a:rPr sz="2400" spc="-5" dirty="0">
                <a:latin typeface="Palatino Linotype"/>
                <a:cs typeface="Palatino Linotype"/>
              </a:rPr>
              <a:t>works by first </a:t>
            </a:r>
            <a:r>
              <a:rPr sz="2400" dirty="0">
                <a:latin typeface="Palatino Linotype"/>
                <a:cs typeface="Palatino Linotype"/>
              </a:rPr>
              <a:t> </a:t>
            </a:r>
            <a:r>
              <a:rPr sz="2400" i="1" spc="-5" dirty="0">
                <a:latin typeface="Palatino Linotype"/>
                <a:cs typeface="Palatino Linotype"/>
              </a:rPr>
              <a:t>dividing</a:t>
            </a:r>
            <a:r>
              <a:rPr sz="2400" i="1" dirty="0">
                <a:latin typeface="Palatino Linotype"/>
                <a:cs typeface="Palatino Linotype"/>
              </a:rPr>
              <a:t> </a:t>
            </a:r>
            <a:r>
              <a:rPr sz="2400" dirty="0">
                <a:latin typeface="Palatino Linotype"/>
                <a:cs typeface="Palatino Linotype"/>
              </a:rPr>
              <a:t>a </a:t>
            </a:r>
            <a:r>
              <a:rPr sz="2400" spc="-10" dirty="0">
                <a:latin typeface="Palatino Linotype"/>
                <a:cs typeface="Palatino Linotype"/>
              </a:rPr>
              <a:t>problem</a:t>
            </a:r>
            <a:r>
              <a:rPr sz="2400" dirty="0">
                <a:latin typeface="Palatino Linotype"/>
                <a:cs typeface="Palatino Linotype"/>
              </a:rPr>
              <a:t> into </a:t>
            </a:r>
            <a:r>
              <a:rPr sz="2400" spc="-5" dirty="0">
                <a:latin typeface="Palatino Linotype"/>
                <a:cs typeface="Palatino Linotype"/>
              </a:rPr>
              <a:t>one</a:t>
            </a:r>
            <a:r>
              <a:rPr sz="2400" dirty="0">
                <a:latin typeface="Palatino Linotype"/>
                <a:cs typeface="Palatino Linotype"/>
              </a:rPr>
              <a:t> or</a:t>
            </a:r>
            <a:r>
              <a:rPr sz="2400" spc="-5" dirty="0">
                <a:latin typeface="Palatino Linotype"/>
                <a:cs typeface="Palatino Linotype"/>
              </a:rPr>
              <a:t> </a:t>
            </a:r>
            <a:r>
              <a:rPr sz="2400" spc="-15" dirty="0">
                <a:latin typeface="Palatino Linotype"/>
                <a:cs typeface="Palatino Linotype"/>
              </a:rPr>
              <a:t>more</a:t>
            </a:r>
            <a:r>
              <a:rPr sz="2400" spc="5" dirty="0">
                <a:latin typeface="Palatino Linotype"/>
                <a:cs typeface="Palatino Linotype"/>
              </a:rPr>
              <a:t> </a:t>
            </a:r>
            <a:r>
              <a:rPr sz="2400" spc="-5" dirty="0">
                <a:latin typeface="Palatino Linotype"/>
                <a:cs typeface="Palatino Linotype"/>
              </a:rPr>
              <a:t>instances </a:t>
            </a:r>
            <a:r>
              <a:rPr sz="2400" dirty="0">
                <a:latin typeface="Palatino Linotype"/>
                <a:cs typeface="Palatino Linotype"/>
              </a:rPr>
              <a:t>of</a:t>
            </a:r>
            <a:r>
              <a:rPr sz="2400" spc="5" dirty="0">
                <a:latin typeface="Palatino Linotype"/>
                <a:cs typeface="Palatino Linotype"/>
              </a:rPr>
              <a:t> </a:t>
            </a:r>
            <a:r>
              <a:rPr sz="2400" spc="-5" dirty="0">
                <a:latin typeface="Palatino Linotype"/>
                <a:cs typeface="Palatino Linotype"/>
              </a:rPr>
              <a:t>the same </a:t>
            </a:r>
            <a:r>
              <a:rPr sz="2400" spc="-585" dirty="0">
                <a:latin typeface="Palatino Linotype"/>
                <a:cs typeface="Palatino Linotype"/>
              </a:rPr>
              <a:t> </a:t>
            </a:r>
            <a:r>
              <a:rPr sz="2400" spc="-10" dirty="0">
                <a:latin typeface="Palatino Linotype"/>
                <a:cs typeface="Palatino Linotype"/>
              </a:rPr>
              <a:t>problem</a:t>
            </a:r>
            <a:r>
              <a:rPr sz="2400" spc="-5" dirty="0">
                <a:latin typeface="Palatino Linotype"/>
                <a:cs typeface="Palatino Linotype"/>
              </a:rPr>
              <a:t> </a:t>
            </a:r>
            <a:r>
              <a:rPr sz="2400" dirty="0">
                <a:latin typeface="Palatino Linotype"/>
                <a:cs typeface="Palatino Linotype"/>
              </a:rPr>
              <a:t>of </a:t>
            </a:r>
            <a:r>
              <a:rPr sz="2400" spc="-5" dirty="0">
                <a:latin typeface="Palatino Linotype"/>
                <a:cs typeface="Palatino Linotype"/>
              </a:rPr>
              <a:t>smaller</a:t>
            </a:r>
            <a:r>
              <a:rPr sz="2400" dirty="0">
                <a:latin typeface="Palatino Linotype"/>
                <a:cs typeface="Palatino Linotype"/>
              </a:rPr>
              <a:t> </a:t>
            </a:r>
            <a:r>
              <a:rPr sz="2400" spc="-5" dirty="0">
                <a:latin typeface="Palatino Linotype"/>
                <a:cs typeface="Palatino Linotype"/>
              </a:rPr>
              <a:t>size </a:t>
            </a:r>
            <a:r>
              <a:rPr sz="2400" dirty="0">
                <a:latin typeface="Palatino Linotype"/>
                <a:cs typeface="Palatino Linotype"/>
              </a:rPr>
              <a:t>and</a:t>
            </a:r>
            <a:r>
              <a:rPr sz="2400" spc="-5" dirty="0">
                <a:latin typeface="Palatino Linotype"/>
                <a:cs typeface="Palatino Linotype"/>
              </a:rPr>
              <a:t> then</a:t>
            </a:r>
            <a:r>
              <a:rPr sz="2400" dirty="0">
                <a:latin typeface="Palatino Linotype"/>
                <a:cs typeface="Palatino Linotype"/>
              </a:rPr>
              <a:t> </a:t>
            </a:r>
            <a:r>
              <a:rPr sz="2400" i="1" spc="-5" dirty="0">
                <a:latin typeface="Palatino Linotype"/>
                <a:cs typeface="Palatino Linotype"/>
              </a:rPr>
              <a:t>conquering</a:t>
            </a:r>
            <a:r>
              <a:rPr sz="2400" i="1" dirty="0">
                <a:latin typeface="Palatino Linotype"/>
                <a:cs typeface="Palatino Linotype"/>
              </a:rPr>
              <a:t> </a:t>
            </a:r>
            <a:r>
              <a:rPr sz="2400" spc="-5" dirty="0">
                <a:latin typeface="Palatino Linotype"/>
                <a:cs typeface="Palatino Linotype"/>
              </a:rPr>
              <a:t>the </a:t>
            </a:r>
            <a:r>
              <a:rPr sz="2400" spc="-10" dirty="0">
                <a:latin typeface="Palatino Linotype"/>
                <a:cs typeface="Palatino Linotype"/>
              </a:rPr>
              <a:t>problem </a:t>
            </a:r>
            <a:r>
              <a:rPr sz="2400" spc="-5" dirty="0">
                <a:latin typeface="Palatino Linotype"/>
                <a:cs typeface="Palatino Linotype"/>
              </a:rPr>
              <a:t> using</a:t>
            </a:r>
            <a:r>
              <a:rPr sz="2400" dirty="0">
                <a:latin typeface="Palatino Linotype"/>
                <a:cs typeface="Palatino Linotype"/>
              </a:rPr>
              <a:t> </a:t>
            </a:r>
            <a:r>
              <a:rPr sz="2400" spc="-5" dirty="0">
                <a:latin typeface="Palatino Linotype"/>
                <a:cs typeface="Palatino Linotype"/>
              </a:rPr>
              <a:t>the solutions </a:t>
            </a:r>
            <a:r>
              <a:rPr sz="2400" dirty="0">
                <a:latin typeface="Palatino Linotype"/>
                <a:cs typeface="Palatino Linotype"/>
              </a:rPr>
              <a:t>of </a:t>
            </a:r>
            <a:r>
              <a:rPr sz="2400" spc="-5" dirty="0">
                <a:latin typeface="Palatino Linotype"/>
                <a:cs typeface="Palatino Linotype"/>
              </a:rPr>
              <a:t>the</a:t>
            </a:r>
            <a:r>
              <a:rPr sz="2400" dirty="0">
                <a:latin typeface="Palatino Linotype"/>
                <a:cs typeface="Palatino Linotype"/>
              </a:rPr>
              <a:t> </a:t>
            </a:r>
            <a:r>
              <a:rPr sz="2400" spc="-5" dirty="0">
                <a:latin typeface="Palatino Linotype"/>
                <a:cs typeface="Palatino Linotype"/>
              </a:rPr>
              <a:t>smaller</a:t>
            </a:r>
            <a:r>
              <a:rPr sz="2400" dirty="0">
                <a:latin typeface="Palatino Linotype"/>
                <a:cs typeface="Palatino Linotype"/>
              </a:rPr>
              <a:t> </a:t>
            </a:r>
            <a:r>
              <a:rPr sz="2400" spc="-10" dirty="0">
                <a:latin typeface="Palatino Linotype"/>
                <a:cs typeface="Palatino Linotype"/>
              </a:rPr>
              <a:t>problems</a:t>
            </a:r>
            <a:r>
              <a:rPr sz="2400" spc="-5" dirty="0">
                <a:latin typeface="Palatino Linotype"/>
                <a:cs typeface="Palatino Linotype"/>
              </a:rPr>
              <a:t> </a:t>
            </a:r>
            <a:r>
              <a:rPr sz="2400" dirty="0">
                <a:latin typeface="Palatino Linotype"/>
                <a:cs typeface="Palatino Linotype"/>
              </a:rPr>
              <a:t>to find</a:t>
            </a:r>
            <a:r>
              <a:rPr sz="2400" spc="-5" dirty="0">
                <a:latin typeface="Palatino Linotype"/>
                <a:cs typeface="Palatino Linotype"/>
              </a:rPr>
              <a:t> </a:t>
            </a:r>
            <a:r>
              <a:rPr sz="2400" dirty="0">
                <a:latin typeface="Palatino Linotype"/>
                <a:cs typeface="Palatino Linotype"/>
              </a:rPr>
              <a:t>a </a:t>
            </a:r>
            <a:r>
              <a:rPr sz="2400" spc="5" dirty="0">
                <a:latin typeface="Palatino Linotype"/>
                <a:cs typeface="Palatino Linotype"/>
              </a:rPr>
              <a:t> </a:t>
            </a:r>
            <a:r>
              <a:rPr sz="2400" spc="-5" dirty="0">
                <a:latin typeface="Palatino Linotype"/>
                <a:cs typeface="Palatino Linotype"/>
              </a:rPr>
              <a:t>solution</a:t>
            </a:r>
            <a:r>
              <a:rPr sz="2400" spc="-10" dirty="0">
                <a:latin typeface="Palatino Linotype"/>
                <a:cs typeface="Palatino Linotype"/>
              </a:rPr>
              <a:t> </a:t>
            </a:r>
            <a:r>
              <a:rPr sz="2400" dirty="0">
                <a:latin typeface="Palatino Linotype"/>
                <a:cs typeface="Palatino Linotype"/>
              </a:rPr>
              <a:t>of </a:t>
            </a:r>
            <a:r>
              <a:rPr sz="2400" spc="-5" dirty="0">
                <a:latin typeface="Palatino Linotype"/>
                <a:cs typeface="Palatino Linotype"/>
              </a:rPr>
              <a:t>the original </a:t>
            </a:r>
            <a:r>
              <a:rPr sz="2400" spc="-10" dirty="0">
                <a:latin typeface="Palatino Linotype"/>
                <a:cs typeface="Palatino Linotype"/>
              </a:rPr>
              <a:t>problem.</a:t>
            </a:r>
            <a:endParaRPr sz="2400" dirty="0">
              <a:latin typeface="Palatino Linotype"/>
              <a:cs typeface="Palatino Linotype"/>
            </a:endParaRPr>
          </a:p>
          <a:p>
            <a:pPr marL="88900">
              <a:lnSpc>
                <a:spcPct val="100000"/>
              </a:lnSpc>
              <a:spcBef>
                <a:spcPts val="520"/>
              </a:spcBef>
            </a:pPr>
            <a:r>
              <a:rPr sz="2400" b="1" spc="-5" dirty="0">
                <a:latin typeface="Palatino Linotype"/>
                <a:cs typeface="Palatino Linotype"/>
              </a:rPr>
              <a:t>Examples</a:t>
            </a:r>
            <a:r>
              <a:rPr sz="2400" spc="-5" dirty="0">
                <a:latin typeface="Palatino Linotype"/>
                <a:cs typeface="Palatino Linotype"/>
              </a:rPr>
              <a:t>:</a:t>
            </a:r>
            <a:endParaRPr sz="2400" dirty="0">
              <a:latin typeface="Palatino Linotype"/>
              <a:cs typeface="Palatino Linotype"/>
            </a:endParaRPr>
          </a:p>
        </p:txBody>
      </p:sp>
      <p:sp>
        <p:nvSpPr>
          <p:cNvPr id="4" name="object 4"/>
          <p:cNvSpPr txBox="1"/>
          <p:nvPr/>
        </p:nvSpPr>
        <p:spPr>
          <a:xfrm>
            <a:off x="1157732" y="5482266"/>
            <a:ext cx="123189" cy="228600"/>
          </a:xfrm>
          <a:prstGeom prst="rect">
            <a:avLst/>
          </a:prstGeom>
        </p:spPr>
        <p:txBody>
          <a:bodyPr vert="horz" wrap="square" lIns="0" tIns="16510" rIns="0" bIns="0" rtlCol="0">
            <a:spAutoFit/>
          </a:bodyPr>
          <a:lstStyle/>
          <a:p>
            <a:pPr marL="12700">
              <a:lnSpc>
                <a:spcPct val="100000"/>
              </a:lnSpc>
              <a:spcBef>
                <a:spcPts val="130"/>
              </a:spcBef>
            </a:pPr>
            <a:r>
              <a:rPr sz="1300" spc="-265" dirty="0">
                <a:solidFill>
                  <a:srgbClr val="009DD9"/>
                </a:solidFill>
                <a:latin typeface="Lucida Sans Unicode"/>
                <a:cs typeface="Lucida Sans Unicode"/>
              </a:rPr>
              <a:t>●</a:t>
            </a:r>
            <a:endParaRPr sz="1300">
              <a:latin typeface="Lucida Sans Unicode"/>
              <a:cs typeface="Lucida Sans Unicode"/>
            </a:endParaRPr>
          </a:p>
        </p:txBody>
      </p:sp>
      <p:sp>
        <p:nvSpPr>
          <p:cNvPr id="5" name="object 5"/>
          <p:cNvSpPr txBox="1"/>
          <p:nvPr/>
        </p:nvSpPr>
        <p:spPr>
          <a:xfrm>
            <a:off x="1157732" y="4305300"/>
            <a:ext cx="7475220" cy="1978660"/>
          </a:xfrm>
          <a:prstGeom prst="rect">
            <a:avLst/>
          </a:prstGeom>
        </p:spPr>
        <p:txBody>
          <a:bodyPr vert="horz" wrap="square" lIns="0" tIns="40005" rIns="0" bIns="0" rtlCol="0">
            <a:spAutoFit/>
          </a:bodyPr>
          <a:lstStyle/>
          <a:p>
            <a:pPr marL="264160" marR="46355" indent="-252095">
              <a:lnSpc>
                <a:spcPct val="90600"/>
              </a:lnSpc>
              <a:spcBef>
                <a:spcPts val="315"/>
              </a:spcBef>
              <a:buClr>
                <a:srgbClr val="009DD9"/>
              </a:buClr>
              <a:buSzPct val="68421"/>
              <a:buFont typeface="Lucida Sans Unicode"/>
              <a:buChar char="●"/>
              <a:tabLst>
                <a:tab pos="264160" algn="l"/>
                <a:tab pos="264795" algn="l"/>
              </a:tabLst>
            </a:pPr>
            <a:r>
              <a:rPr sz="1900" spc="-5" dirty="0">
                <a:latin typeface="Palatino Linotype"/>
                <a:cs typeface="Palatino Linotype"/>
              </a:rPr>
              <a:t>Binary</a:t>
            </a:r>
            <a:r>
              <a:rPr sz="1900" dirty="0">
                <a:latin typeface="Palatino Linotype"/>
                <a:cs typeface="Palatino Linotype"/>
              </a:rPr>
              <a:t> </a:t>
            </a:r>
            <a:r>
              <a:rPr sz="1900" spc="-10" dirty="0">
                <a:latin typeface="Palatino Linotype"/>
                <a:cs typeface="Palatino Linotype"/>
              </a:rPr>
              <a:t>search,</a:t>
            </a:r>
            <a:r>
              <a:rPr sz="1900" spc="-5" dirty="0">
                <a:latin typeface="Palatino Linotype"/>
                <a:cs typeface="Palatino Linotype"/>
              </a:rPr>
              <a:t> </a:t>
            </a:r>
            <a:r>
              <a:rPr sz="1900" spc="-10" dirty="0">
                <a:latin typeface="Palatino Linotype"/>
                <a:cs typeface="Palatino Linotype"/>
              </a:rPr>
              <a:t>covered</a:t>
            </a:r>
            <a:r>
              <a:rPr sz="1900" spc="-5" dirty="0">
                <a:latin typeface="Palatino Linotype"/>
                <a:cs typeface="Palatino Linotype"/>
              </a:rPr>
              <a:t> in</a:t>
            </a:r>
            <a:r>
              <a:rPr sz="1900" dirty="0">
                <a:latin typeface="Palatino Linotype"/>
                <a:cs typeface="Palatino Linotype"/>
              </a:rPr>
              <a:t> Chapters </a:t>
            </a:r>
            <a:r>
              <a:rPr sz="1900" dirty="0">
                <a:latin typeface="Times New Roman"/>
                <a:cs typeface="Times New Roman"/>
              </a:rPr>
              <a:t>3 </a:t>
            </a:r>
            <a:r>
              <a:rPr sz="1900" spc="-5" dirty="0">
                <a:latin typeface="Times New Roman"/>
                <a:cs typeface="Times New Roman"/>
              </a:rPr>
              <a:t>and</a:t>
            </a:r>
            <a:r>
              <a:rPr sz="1900" spc="5" dirty="0">
                <a:latin typeface="Times New Roman"/>
                <a:cs typeface="Times New Roman"/>
              </a:rPr>
              <a:t> </a:t>
            </a:r>
            <a:r>
              <a:rPr sz="1900" dirty="0">
                <a:latin typeface="Times New Roman"/>
                <a:cs typeface="Times New Roman"/>
              </a:rPr>
              <a:t>5:</a:t>
            </a:r>
            <a:r>
              <a:rPr sz="1900" spc="-5" dirty="0">
                <a:latin typeface="Times New Roman"/>
                <a:cs typeface="Times New Roman"/>
              </a:rPr>
              <a:t> </a:t>
            </a:r>
            <a:r>
              <a:rPr sz="1900" dirty="0">
                <a:latin typeface="Times New Roman"/>
                <a:cs typeface="Times New Roman"/>
              </a:rPr>
              <a:t>It</a:t>
            </a:r>
            <a:r>
              <a:rPr sz="1900" spc="-5" dirty="0">
                <a:latin typeface="Times New Roman"/>
                <a:cs typeface="Times New Roman"/>
              </a:rPr>
              <a:t> </a:t>
            </a:r>
            <a:r>
              <a:rPr sz="1900" dirty="0">
                <a:latin typeface="Times New Roman"/>
                <a:cs typeface="Times New Roman"/>
              </a:rPr>
              <a:t>works</a:t>
            </a:r>
            <a:r>
              <a:rPr sz="1900" spc="5" dirty="0">
                <a:latin typeface="Times New Roman"/>
                <a:cs typeface="Times New Roman"/>
              </a:rPr>
              <a:t> </a:t>
            </a:r>
            <a:r>
              <a:rPr sz="1900" dirty="0">
                <a:latin typeface="Times New Roman"/>
                <a:cs typeface="Times New Roman"/>
              </a:rPr>
              <a:t>by </a:t>
            </a:r>
            <a:r>
              <a:rPr sz="1900" spc="-5" dirty="0">
                <a:latin typeface="Times New Roman"/>
                <a:cs typeface="Times New Roman"/>
              </a:rPr>
              <a:t>comparing</a:t>
            </a:r>
            <a:r>
              <a:rPr sz="1900" dirty="0">
                <a:latin typeface="Times New Roman"/>
                <a:cs typeface="Times New Roman"/>
              </a:rPr>
              <a:t> </a:t>
            </a:r>
            <a:r>
              <a:rPr sz="1900" spc="-5" dirty="0">
                <a:latin typeface="Times New Roman"/>
                <a:cs typeface="Times New Roman"/>
              </a:rPr>
              <a:t>the </a:t>
            </a:r>
            <a:r>
              <a:rPr sz="1900" spc="-459" dirty="0">
                <a:latin typeface="Times New Roman"/>
                <a:cs typeface="Times New Roman"/>
              </a:rPr>
              <a:t> </a:t>
            </a:r>
            <a:r>
              <a:rPr sz="1900" spc="-5" dirty="0">
                <a:latin typeface="Times New Roman"/>
                <a:cs typeface="Times New Roman"/>
              </a:rPr>
              <a:t>element to</a:t>
            </a:r>
            <a:r>
              <a:rPr sz="1900" spc="5" dirty="0">
                <a:latin typeface="Times New Roman"/>
                <a:cs typeface="Times New Roman"/>
              </a:rPr>
              <a:t> </a:t>
            </a:r>
            <a:r>
              <a:rPr sz="1900" dirty="0">
                <a:latin typeface="Times New Roman"/>
                <a:cs typeface="Times New Roman"/>
              </a:rPr>
              <a:t>be</a:t>
            </a:r>
            <a:r>
              <a:rPr sz="1900" spc="-5" dirty="0">
                <a:latin typeface="Times New Roman"/>
                <a:cs typeface="Times New Roman"/>
              </a:rPr>
              <a:t> located</a:t>
            </a:r>
            <a:r>
              <a:rPr sz="1900" spc="5" dirty="0">
                <a:latin typeface="Times New Roman"/>
                <a:cs typeface="Times New Roman"/>
              </a:rPr>
              <a:t> </a:t>
            </a:r>
            <a:r>
              <a:rPr sz="1900" spc="-5" dirty="0">
                <a:latin typeface="Times New Roman"/>
                <a:cs typeface="Times New Roman"/>
              </a:rPr>
              <a:t>to</a:t>
            </a:r>
            <a:r>
              <a:rPr sz="1900" dirty="0">
                <a:latin typeface="Times New Roman"/>
                <a:cs typeface="Times New Roman"/>
              </a:rPr>
              <a:t> </a:t>
            </a:r>
            <a:r>
              <a:rPr sz="1900" spc="-5" dirty="0">
                <a:latin typeface="Times New Roman"/>
                <a:cs typeface="Times New Roman"/>
              </a:rPr>
              <a:t>the</a:t>
            </a:r>
            <a:r>
              <a:rPr sz="1900" dirty="0">
                <a:latin typeface="Times New Roman"/>
                <a:cs typeface="Times New Roman"/>
              </a:rPr>
              <a:t> </a:t>
            </a:r>
            <a:r>
              <a:rPr sz="1900" spc="-5" dirty="0">
                <a:latin typeface="Times New Roman"/>
                <a:cs typeface="Times New Roman"/>
              </a:rPr>
              <a:t>middle element.</a:t>
            </a:r>
            <a:r>
              <a:rPr sz="1900" spc="-30" dirty="0">
                <a:latin typeface="Times New Roman"/>
                <a:cs typeface="Times New Roman"/>
              </a:rPr>
              <a:t> </a:t>
            </a:r>
            <a:r>
              <a:rPr sz="1900" spc="-5" dirty="0">
                <a:latin typeface="Times New Roman"/>
                <a:cs typeface="Times New Roman"/>
              </a:rPr>
              <a:t>The original</a:t>
            </a:r>
            <a:r>
              <a:rPr sz="1900" dirty="0">
                <a:latin typeface="Times New Roman"/>
                <a:cs typeface="Times New Roman"/>
              </a:rPr>
              <a:t> </a:t>
            </a:r>
            <a:r>
              <a:rPr sz="1900" spc="-5" dirty="0">
                <a:latin typeface="Times New Roman"/>
                <a:cs typeface="Times New Roman"/>
              </a:rPr>
              <a:t>list is</a:t>
            </a:r>
            <a:r>
              <a:rPr sz="1900" spc="5" dirty="0">
                <a:latin typeface="Times New Roman"/>
                <a:cs typeface="Times New Roman"/>
              </a:rPr>
              <a:t> </a:t>
            </a:r>
            <a:r>
              <a:rPr sz="1900" spc="-5" dirty="0">
                <a:latin typeface="Times New Roman"/>
                <a:cs typeface="Times New Roman"/>
              </a:rPr>
              <a:t>then</a:t>
            </a:r>
            <a:r>
              <a:rPr sz="1900" dirty="0">
                <a:latin typeface="Times New Roman"/>
                <a:cs typeface="Times New Roman"/>
              </a:rPr>
              <a:t> </a:t>
            </a:r>
            <a:r>
              <a:rPr sz="1900" spc="-5" dirty="0">
                <a:latin typeface="Times New Roman"/>
                <a:cs typeface="Times New Roman"/>
              </a:rPr>
              <a:t>split </a:t>
            </a:r>
            <a:r>
              <a:rPr sz="1900" dirty="0">
                <a:latin typeface="Times New Roman"/>
                <a:cs typeface="Times New Roman"/>
              </a:rPr>
              <a:t> </a:t>
            </a:r>
            <a:r>
              <a:rPr sz="1900" spc="-5" dirty="0">
                <a:latin typeface="Times New Roman"/>
                <a:cs typeface="Times New Roman"/>
              </a:rPr>
              <a:t>into</a:t>
            </a:r>
            <a:r>
              <a:rPr sz="1900" dirty="0">
                <a:latin typeface="Times New Roman"/>
                <a:cs typeface="Times New Roman"/>
              </a:rPr>
              <a:t> </a:t>
            </a:r>
            <a:r>
              <a:rPr sz="1900" spc="-5" dirty="0">
                <a:latin typeface="Times New Roman"/>
                <a:cs typeface="Times New Roman"/>
              </a:rPr>
              <a:t>two</a:t>
            </a:r>
            <a:r>
              <a:rPr sz="1900" spc="5" dirty="0">
                <a:latin typeface="Times New Roman"/>
                <a:cs typeface="Times New Roman"/>
              </a:rPr>
              <a:t> </a:t>
            </a:r>
            <a:r>
              <a:rPr sz="1900" spc="-5" dirty="0">
                <a:latin typeface="Times New Roman"/>
                <a:cs typeface="Times New Roman"/>
              </a:rPr>
              <a:t>lists</a:t>
            </a:r>
            <a:r>
              <a:rPr sz="1900" spc="5" dirty="0">
                <a:latin typeface="Times New Roman"/>
                <a:cs typeface="Times New Roman"/>
              </a:rPr>
              <a:t> </a:t>
            </a:r>
            <a:r>
              <a:rPr sz="1900" spc="-5" dirty="0">
                <a:latin typeface="Times New Roman"/>
                <a:cs typeface="Times New Roman"/>
              </a:rPr>
              <a:t>and</a:t>
            </a:r>
            <a:r>
              <a:rPr sz="1900" dirty="0">
                <a:latin typeface="Times New Roman"/>
                <a:cs typeface="Times New Roman"/>
              </a:rPr>
              <a:t> </a:t>
            </a:r>
            <a:r>
              <a:rPr sz="1900" spc="-5" dirty="0">
                <a:latin typeface="Times New Roman"/>
                <a:cs typeface="Times New Roman"/>
              </a:rPr>
              <a:t>the</a:t>
            </a:r>
            <a:r>
              <a:rPr sz="1900" dirty="0">
                <a:latin typeface="Times New Roman"/>
                <a:cs typeface="Times New Roman"/>
              </a:rPr>
              <a:t> </a:t>
            </a:r>
            <a:r>
              <a:rPr sz="1900" spc="-5" dirty="0">
                <a:latin typeface="Times New Roman"/>
                <a:cs typeface="Times New Roman"/>
              </a:rPr>
              <a:t>search</a:t>
            </a:r>
            <a:r>
              <a:rPr sz="1900" spc="5" dirty="0">
                <a:latin typeface="Times New Roman"/>
                <a:cs typeface="Times New Roman"/>
              </a:rPr>
              <a:t> </a:t>
            </a:r>
            <a:r>
              <a:rPr sz="1900" spc="-5" dirty="0">
                <a:latin typeface="Times New Roman"/>
                <a:cs typeface="Times New Roman"/>
              </a:rPr>
              <a:t>continues</a:t>
            </a:r>
            <a:r>
              <a:rPr sz="1900" dirty="0">
                <a:latin typeface="Times New Roman"/>
                <a:cs typeface="Times New Roman"/>
              </a:rPr>
              <a:t> </a:t>
            </a:r>
            <a:r>
              <a:rPr sz="1900" spc="-5" dirty="0">
                <a:latin typeface="Times New Roman"/>
                <a:cs typeface="Times New Roman"/>
              </a:rPr>
              <a:t>recursively</a:t>
            </a:r>
            <a:r>
              <a:rPr sz="1900" spc="15" dirty="0">
                <a:latin typeface="Times New Roman"/>
                <a:cs typeface="Times New Roman"/>
              </a:rPr>
              <a:t> </a:t>
            </a:r>
            <a:r>
              <a:rPr sz="1900" spc="-5" dirty="0">
                <a:latin typeface="Times New Roman"/>
                <a:cs typeface="Times New Roman"/>
              </a:rPr>
              <a:t>in</a:t>
            </a:r>
            <a:r>
              <a:rPr sz="1900" spc="5" dirty="0">
                <a:latin typeface="Times New Roman"/>
                <a:cs typeface="Times New Roman"/>
              </a:rPr>
              <a:t> </a:t>
            </a:r>
            <a:r>
              <a:rPr sz="1900" spc="-5" dirty="0">
                <a:latin typeface="Times New Roman"/>
                <a:cs typeface="Times New Roman"/>
              </a:rPr>
              <a:t>the</a:t>
            </a:r>
            <a:r>
              <a:rPr sz="1900" dirty="0">
                <a:latin typeface="Times New Roman"/>
                <a:cs typeface="Times New Roman"/>
              </a:rPr>
              <a:t> </a:t>
            </a:r>
            <a:r>
              <a:rPr sz="1900" spc="-5" dirty="0">
                <a:latin typeface="Times New Roman"/>
                <a:cs typeface="Times New Roman"/>
              </a:rPr>
              <a:t>appropriate </a:t>
            </a:r>
            <a:r>
              <a:rPr sz="1900" dirty="0">
                <a:latin typeface="Times New Roman"/>
                <a:cs typeface="Times New Roman"/>
              </a:rPr>
              <a:t> </a:t>
            </a:r>
            <a:r>
              <a:rPr sz="1900" spc="-5" dirty="0">
                <a:latin typeface="Times New Roman"/>
                <a:cs typeface="Times New Roman"/>
              </a:rPr>
              <a:t>sublist.</a:t>
            </a:r>
            <a:endParaRPr sz="1900" dirty="0">
              <a:latin typeface="Times New Roman"/>
              <a:cs typeface="Times New Roman"/>
            </a:endParaRPr>
          </a:p>
          <a:p>
            <a:pPr marL="264160" marR="5080">
              <a:lnSpc>
                <a:spcPts val="2100"/>
              </a:lnSpc>
              <a:spcBef>
                <a:spcPts val="640"/>
              </a:spcBef>
            </a:pPr>
            <a:r>
              <a:rPr sz="1900" spc="-10" dirty="0">
                <a:latin typeface="Palatino Linotype"/>
                <a:cs typeface="Palatino Linotype"/>
              </a:rPr>
              <a:t>Merge </a:t>
            </a:r>
            <a:r>
              <a:rPr sz="1900" spc="-5" dirty="0">
                <a:latin typeface="Palatino Linotype"/>
                <a:cs typeface="Palatino Linotype"/>
              </a:rPr>
              <a:t>sort, </a:t>
            </a:r>
            <a:r>
              <a:rPr sz="1900" spc="-10" dirty="0">
                <a:latin typeface="Palatino Linotype"/>
                <a:cs typeface="Palatino Linotype"/>
              </a:rPr>
              <a:t>covered </a:t>
            </a:r>
            <a:r>
              <a:rPr sz="1900" spc="-5" dirty="0">
                <a:latin typeface="Palatino Linotype"/>
                <a:cs typeface="Palatino Linotype"/>
              </a:rPr>
              <a:t>in </a:t>
            </a:r>
            <a:r>
              <a:rPr sz="1900" dirty="0">
                <a:latin typeface="Palatino Linotype"/>
                <a:cs typeface="Palatino Linotype"/>
              </a:rPr>
              <a:t>Chapter </a:t>
            </a:r>
            <a:r>
              <a:rPr sz="1900" dirty="0">
                <a:latin typeface="Times New Roman"/>
                <a:cs typeface="Times New Roman"/>
              </a:rPr>
              <a:t>5: A </a:t>
            </a:r>
            <a:r>
              <a:rPr sz="1900" spc="-5" dirty="0">
                <a:latin typeface="Times New Roman"/>
                <a:cs typeface="Times New Roman"/>
              </a:rPr>
              <a:t>list is</a:t>
            </a:r>
            <a:r>
              <a:rPr sz="1900" dirty="0">
                <a:latin typeface="Times New Roman"/>
                <a:cs typeface="Times New Roman"/>
              </a:rPr>
              <a:t> </a:t>
            </a:r>
            <a:r>
              <a:rPr sz="1900" spc="-5" dirty="0">
                <a:latin typeface="Times New Roman"/>
                <a:cs typeface="Times New Roman"/>
              </a:rPr>
              <a:t>split into two approximately </a:t>
            </a:r>
            <a:r>
              <a:rPr sz="1900" spc="-465" dirty="0">
                <a:latin typeface="Times New Roman"/>
                <a:cs typeface="Times New Roman"/>
              </a:rPr>
              <a:t> </a:t>
            </a:r>
            <a:r>
              <a:rPr sz="1900" spc="-5" dirty="0">
                <a:latin typeface="Times New Roman"/>
                <a:cs typeface="Times New Roman"/>
              </a:rPr>
              <a:t>equal sized</a:t>
            </a:r>
            <a:r>
              <a:rPr sz="1900" spc="5" dirty="0">
                <a:latin typeface="Times New Roman"/>
                <a:cs typeface="Times New Roman"/>
              </a:rPr>
              <a:t> </a:t>
            </a:r>
            <a:r>
              <a:rPr sz="1900" spc="-5" dirty="0">
                <a:latin typeface="Times New Roman"/>
                <a:cs typeface="Times New Roman"/>
              </a:rPr>
              <a:t>sublists,</a:t>
            </a:r>
            <a:r>
              <a:rPr sz="1900" spc="5" dirty="0">
                <a:latin typeface="Times New Roman"/>
                <a:cs typeface="Times New Roman"/>
              </a:rPr>
              <a:t> </a:t>
            </a:r>
            <a:r>
              <a:rPr sz="1900" spc="-5" dirty="0">
                <a:latin typeface="Times New Roman"/>
                <a:cs typeface="Times New Roman"/>
              </a:rPr>
              <a:t>each</a:t>
            </a:r>
            <a:r>
              <a:rPr sz="1900" spc="480" dirty="0">
                <a:latin typeface="Times New Roman"/>
                <a:cs typeface="Times New Roman"/>
              </a:rPr>
              <a:t> </a:t>
            </a:r>
            <a:r>
              <a:rPr sz="1900" spc="-5" dirty="0">
                <a:latin typeface="Times New Roman"/>
                <a:cs typeface="Times New Roman"/>
              </a:rPr>
              <a:t>recursively</a:t>
            </a:r>
            <a:r>
              <a:rPr sz="1900" spc="5" dirty="0">
                <a:latin typeface="Times New Roman"/>
                <a:cs typeface="Times New Roman"/>
              </a:rPr>
              <a:t> </a:t>
            </a:r>
            <a:r>
              <a:rPr sz="1900" spc="-5" dirty="0">
                <a:latin typeface="Times New Roman"/>
                <a:cs typeface="Times New Roman"/>
              </a:rPr>
              <a:t>sorted</a:t>
            </a:r>
            <a:r>
              <a:rPr sz="1900" dirty="0">
                <a:latin typeface="Times New Roman"/>
                <a:cs typeface="Times New Roman"/>
              </a:rPr>
              <a:t> by</a:t>
            </a:r>
            <a:r>
              <a:rPr sz="1900" spc="5" dirty="0">
                <a:latin typeface="Times New Roman"/>
                <a:cs typeface="Times New Roman"/>
              </a:rPr>
              <a:t> </a:t>
            </a:r>
            <a:r>
              <a:rPr sz="1900" spc="-10" dirty="0">
                <a:latin typeface="Times New Roman"/>
                <a:cs typeface="Times New Roman"/>
              </a:rPr>
              <a:t>merge</a:t>
            </a:r>
            <a:r>
              <a:rPr sz="1900" dirty="0">
                <a:latin typeface="Times New Roman"/>
                <a:cs typeface="Times New Roman"/>
              </a:rPr>
              <a:t> </a:t>
            </a:r>
            <a:r>
              <a:rPr sz="1900" spc="-5" dirty="0">
                <a:latin typeface="Times New Roman"/>
                <a:cs typeface="Times New Roman"/>
              </a:rPr>
              <a:t>sort.</a:t>
            </a:r>
            <a:r>
              <a:rPr sz="1900" spc="480" dirty="0">
                <a:latin typeface="Times New Roman"/>
                <a:cs typeface="Times New Roman"/>
              </a:rPr>
              <a:t> </a:t>
            </a:r>
            <a:r>
              <a:rPr sz="1900" spc="-5" dirty="0">
                <a:latin typeface="Times New Roman"/>
                <a:cs typeface="Times New Roman"/>
              </a:rPr>
              <a:t>Sorting</a:t>
            </a:r>
            <a:r>
              <a:rPr sz="1900" spc="5" dirty="0">
                <a:latin typeface="Times New Roman"/>
                <a:cs typeface="Times New Roman"/>
              </a:rPr>
              <a:t> </a:t>
            </a:r>
            <a:r>
              <a:rPr sz="1900" spc="-5" dirty="0">
                <a:latin typeface="Times New Roman"/>
                <a:cs typeface="Times New Roman"/>
              </a:rPr>
              <a:t>is </a:t>
            </a:r>
            <a:r>
              <a:rPr sz="1900" dirty="0">
                <a:latin typeface="Times New Roman"/>
                <a:cs typeface="Times New Roman"/>
              </a:rPr>
              <a:t> done</a:t>
            </a:r>
            <a:r>
              <a:rPr sz="1900" spc="-10" dirty="0">
                <a:latin typeface="Times New Roman"/>
                <a:cs typeface="Times New Roman"/>
              </a:rPr>
              <a:t> </a:t>
            </a:r>
            <a:r>
              <a:rPr sz="1900" dirty="0">
                <a:latin typeface="Times New Roman"/>
                <a:cs typeface="Times New Roman"/>
              </a:rPr>
              <a:t>by </a:t>
            </a:r>
            <a:r>
              <a:rPr sz="1900" spc="-5" dirty="0">
                <a:latin typeface="Times New Roman"/>
                <a:cs typeface="Times New Roman"/>
              </a:rPr>
              <a:t>successively</a:t>
            </a:r>
            <a:r>
              <a:rPr sz="1900" dirty="0">
                <a:latin typeface="Times New Roman"/>
                <a:cs typeface="Times New Roman"/>
              </a:rPr>
              <a:t> </a:t>
            </a:r>
            <a:r>
              <a:rPr sz="1900" spc="-10" dirty="0">
                <a:latin typeface="Times New Roman"/>
                <a:cs typeface="Times New Roman"/>
              </a:rPr>
              <a:t>merging</a:t>
            </a:r>
            <a:r>
              <a:rPr sz="1900" dirty="0">
                <a:latin typeface="Times New Roman"/>
                <a:cs typeface="Times New Roman"/>
              </a:rPr>
              <a:t> </a:t>
            </a:r>
            <a:r>
              <a:rPr sz="1900" spc="-5" dirty="0">
                <a:latin typeface="Times New Roman"/>
                <a:cs typeface="Times New Roman"/>
              </a:rPr>
              <a:t>pairs</a:t>
            </a:r>
            <a:r>
              <a:rPr sz="1900" dirty="0">
                <a:latin typeface="Times New Roman"/>
                <a:cs typeface="Times New Roman"/>
              </a:rPr>
              <a:t> of </a:t>
            </a:r>
            <a:r>
              <a:rPr sz="1900" spc="-5" dirty="0">
                <a:latin typeface="Times New Roman"/>
                <a:cs typeface="Times New Roman"/>
              </a:rPr>
              <a:t>lists.</a:t>
            </a:r>
            <a:endParaRPr sz="1900" dirty="0">
              <a:latin typeface="Times New Roman"/>
              <a:cs typeface="Times New Roman"/>
            </a:endParaRPr>
          </a:p>
        </p:txBody>
      </p:sp>
      <p:sp>
        <p:nvSpPr>
          <p:cNvPr id="9" name="TextBox 8">
            <a:extLst>
              <a:ext uri="{FF2B5EF4-FFF2-40B4-BE49-F238E27FC236}">
                <a16:creationId xmlns:a16="http://schemas.microsoft.com/office/drawing/2014/main" id="{10AC41C2-375B-8AB0-8287-A8D8A7244082}"/>
              </a:ext>
            </a:extLst>
          </p:cNvPr>
          <p:cNvSpPr txBox="1"/>
          <p:nvPr/>
        </p:nvSpPr>
        <p:spPr>
          <a:xfrm>
            <a:off x="115108" y="209808"/>
            <a:ext cx="9028892" cy="954107"/>
          </a:xfrm>
          <a:prstGeom prst="rect">
            <a:avLst/>
          </a:prstGeom>
          <a:noFill/>
        </p:spPr>
        <p:txBody>
          <a:bodyPr wrap="square">
            <a:spAutoFit/>
          </a:bodyPr>
          <a:lstStyle/>
          <a:p>
            <a:pPr algn="ctr"/>
            <a:r>
              <a:rPr lang="en-US" sz="2800" b="1" dirty="0">
                <a:effectLst>
                  <a:outerShdw blurRad="38100" dist="38100" dir="2700000" algn="tl">
                    <a:srgbClr val="000000">
                      <a:alpha val="43137"/>
                    </a:srgbClr>
                  </a:outerShdw>
                </a:effectLst>
              </a:rPr>
              <a:t>Divide-and-Conquer Algorithms  and Recurrence Relations</a:t>
            </a:r>
          </a:p>
          <a:p>
            <a:r>
              <a:rPr lang="en-US" sz="2800" b="1" dirty="0">
                <a:effectLst>
                  <a:outerShdw blurRad="38100" dist="38100" dir="2700000" algn="tl">
                    <a:srgbClr val="000000">
                      <a:alpha val="43137"/>
                    </a:srgbClr>
                  </a:outerShdw>
                </a:effectLst>
              </a:rPr>
              <a:t>Section 8.3</a:t>
            </a:r>
          </a:p>
        </p:txBody>
      </p:sp>
      <p:sp>
        <p:nvSpPr>
          <p:cNvPr id="11" name="TextBox 10">
            <a:extLst>
              <a:ext uri="{FF2B5EF4-FFF2-40B4-BE49-F238E27FC236}">
                <a16:creationId xmlns:a16="http://schemas.microsoft.com/office/drawing/2014/main" id="{E8D87EA2-C895-EC6C-6E1C-293B5329DEC9}"/>
              </a:ext>
            </a:extLst>
          </p:cNvPr>
          <p:cNvSpPr txBox="1"/>
          <p:nvPr/>
        </p:nvSpPr>
        <p:spPr>
          <a:xfrm>
            <a:off x="458787" y="1176681"/>
            <a:ext cx="8001000" cy="584775"/>
          </a:xfrm>
          <a:prstGeom prst="rect">
            <a:avLst/>
          </a:prstGeom>
          <a:noFill/>
        </p:spPr>
        <p:txBody>
          <a:bodyPr wrap="square">
            <a:spAutoFit/>
          </a:bodyPr>
          <a:lstStyle/>
          <a:p>
            <a:r>
              <a:rPr lang="en-US" sz="3200" b="1" dirty="0">
                <a:solidFill>
                  <a:srgbClr val="C00000"/>
                </a:solidFill>
                <a:effectLst>
                  <a:outerShdw blurRad="38100" dist="38100" dir="2700000" algn="tl">
                    <a:srgbClr val="000000">
                      <a:alpha val="43137"/>
                    </a:srgbClr>
                  </a:outerShdw>
                </a:effectLst>
              </a:rPr>
              <a:t>Divide-and-Conquer Algorithmic Paradigm</a:t>
            </a:r>
          </a:p>
        </p:txBody>
      </p:sp>
      <p:sp>
        <p:nvSpPr>
          <p:cNvPr id="12" name="Rectangle 11">
            <a:extLst>
              <a:ext uri="{FF2B5EF4-FFF2-40B4-BE49-F238E27FC236}">
                <a16:creationId xmlns:a16="http://schemas.microsoft.com/office/drawing/2014/main" id="{624DB493-980E-A1E4-FAF5-7BA57720773E}"/>
              </a:ext>
            </a:extLst>
          </p:cNvPr>
          <p:cNvSpPr/>
          <p:nvPr/>
        </p:nvSpPr>
        <p:spPr>
          <a:xfrm>
            <a:off x="123757" y="6166247"/>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81000" y="1143000"/>
            <a:ext cx="8152765" cy="4279900"/>
          </a:xfrm>
          <a:prstGeom prst="rect">
            <a:avLst/>
          </a:prstGeom>
        </p:spPr>
        <p:txBody>
          <a:bodyPr vert="horz" wrap="square" lIns="0" tIns="14604" rIns="0" bIns="0" rtlCol="0">
            <a:spAutoFit/>
          </a:bodyPr>
          <a:lstStyle/>
          <a:p>
            <a:pPr marL="271780" marR="5080" indent="-259079">
              <a:lnSpc>
                <a:spcPts val="3100"/>
              </a:lnSpc>
              <a:spcBef>
                <a:spcPts val="114"/>
              </a:spcBef>
              <a:buClr>
                <a:srgbClr val="0BD0D9"/>
              </a:buClr>
              <a:buSzPct val="94000"/>
              <a:buFont typeface="Lucida Sans Unicode"/>
              <a:buChar char="●"/>
              <a:tabLst>
                <a:tab pos="271780" algn="l"/>
              </a:tabLst>
            </a:pPr>
            <a:r>
              <a:rPr sz="2500" spc="-5" dirty="0">
                <a:latin typeface="Palatino Linotype"/>
                <a:cs typeface="Palatino Linotype"/>
              </a:rPr>
              <a:t>Suppose that a </a:t>
            </a:r>
            <a:r>
              <a:rPr sz="2500" spc="-10" dirty="0">
                <a:latin typeface="Palatino Linotype"/>
                <a:cs typeface="Palatino Linotype"/>
              </a:rPr>
              <a:t>recursive </a:t>
            </a:r>
            <a:r>
              <a:rPr sz="2500" spc="-5" dirty="0">
                <a:latin typeface="Palatino Linotype"/>
                <a:cs typeface="Palatino Linotype"/>
              </a:rPr>
              <a:t>algorithm divides a </a:t>
            </a:r>
            <a:r>
              <a:rPr sz="2500" spc="-10" dirty="0">
                <a:latin typeface="Palatino Linotype"/>
                <a:cs typeface="Palatino Linotype"/>
              </a:rPr>
              <a:t>problem </a:t>
            </a:r>
            <a:r>
              <a:rPr sz="2500" spc="-5" dirty="0">
                <a:latin typeface="Palatino Linotype"/>
                <a:cs typeface="Palatino Linotype"/>
              </a:rPr>
              <a:t>of </a:t>
            </a:r>
            <a:r>
              <a:rPr sz="2500" spc="-610" dirty="0">
                <a:latin typeface="Palatino Linotype"/>
                <a:cs typeface="Palatino Linotype"/>
              </a:rPr>
              <a:t> </a:t>
            </a:r>
            <a:r>
              <a:rPr sz="2500" spc="-10" dirty="0">
                <a:latin typeface="Palatino Linotype"/>
                <a:cs typeface="Palatino Linotype"/>
              </a:rPr>
              <a:t>size </a:t>
            </a:r>
            <a:r>
              <a:rPr sz="2500" i="1" spc="-5" dirty="0">
                <a:latin typeface="Palatino Linotype"/>
                <a:cs typeface="Palatino Linotype"/>
              </a:rPr>
              <a:t>n </a:t>
            </a:r>
            <a:r>
              <a:rPr sz="2500" spc="-5" dirty="0">
                <a:latin typeface="Palatino Linotype"/>
                <a:cs typeface="Palatino Linotype"/>
              </a:rPr>
              <a:t>into </a:t>
            </a:r>
            <a:r>
              <a:rPr sz="2500" i="1" spc="-5" dirty="0">
                <a:latin typeface="Palatino Linotype"/>
                <a:cs typeface="Palatino Linotype"/>
              </a:rPr>
              <a:t>a </a:t>
            </a:r>
            <a:r>
              <a:rPr sz="2500" spc="-10" dirty="0">
                <a:latin typeface="Palatino Linotype"/>
                <a:cs typeface="Palatino Linotype"/>
              </a:rPr>
              <a:t>subproblems.</a:t>
            </a:r>
            <a:endParaRPr sz="2500" dirty="0">
              <a:latin typeface="Palatino Linotype"/>
              <a:cs typeface="Palatino Linotype"/>
            </a:endParaRPr>
          </a:p>
          <a:p>
            <a:pPr marL="271780" indent="-259079">
              <a:lnSpc>
                <a:spcPct val="100000"/>
              </a:lnSpc>
              <a:spcBef>
                <a:spcPts val="480"/>
              </a:spcBef>
              <a:buClr>
                <a:srgbClr val="0BD0D9"/>
              </a:buClr>
              <a:buSzPct val="94000"/>
              <a:buFont typeface="Lucida Sans Unicode"/>
              <a:buChar char="●"/>
              <a:tabLst>
                <a:tab pos="271780" algn="l"/>
              </a:tabLst>
            </a:pPr>
            <a:r>
              <a:rPr sz="2500" spc="-10" dirty="0">
                <a:latin typeface="Palatino Linotype"/>
                <a:cs typeface="Palatino Linotype"/>
              </a:rPr>
              <a:t>Assume </a:t>
            </a:r>
            <a:r>
              <a:rPr sz="2500" spc="-5" dirty="0">
                <a:latin typeface="Palatino Linotype"/>
                <a:cs typeface="Palatino Linotype"/>
              </a:rPr>
              <a:t>each </a:t>
            </a:r>
            <a:r>
              <a:rPr sz="2500" spc="-10" dirty="0">
                <a:latin typeface="Palatino Linotype"/>
                <a:cs typeface="Palatino Linotype"/>
              </a:rPr>
              <a:t>subproblem </a:t>
            </a:r>
            <a:r>
              <a:rPr sz="2500" spc="-5" dirty="0">
                <a:latin typeface="Palatino Linotype"/>
                <a:cs typeface="Palatino Linotype"/>
              </a:rPr>
              <a:t>is of</a:t>
            </a:r>
            <a:r>
              <a:rPr sz="2500" spc="-10" dirty="0">
                <a:latin typeface="Palatino Linotype"/>
                <a:cs typeface="Palatino Linotype"/>
              </a:rPr>
              <a:t> size</a:t>
            </a:r>
            <a:r>
              <a:rPr sz="2500" dirty="0">
                <a:latin typeface="Palatino Linotype"/>
                <a:cs typeface="Palatino Linotype"/>
              </a:rPr>
              <a:t> </a:t>
            </a:r>
            <a:r>
              <a:rPr sz="2500" i="1" spc="175" dirty="0">
                <a:latin typeface="Palatino Linotype"/>
                <a:cs typeface="Palatino Linotype"/>
              </a:rPr>
              <a:t>n</a:t>
            </a:r>
            <a:r>
              <a:rPr sz="2500" spc="175" dirty="0">
                <a:latin typeface="Palatino Linotype"/>
                <a:cs typeface="Palatino Linotype"/>
              </a:rPr>
              <a:t>/</a:t>
            </a:r>
            <a:r>
              <a:rPr sz="2500" i="1" spc="175" dirty="0">
                <a:latin typeface="Palatino Linotype"/>
                <a:cs typeface="Palatino Linotype"/>
              </a:rPr>
              <a:t>b</a:t>
            </a:r>
            <a:r>
              <a:rPr sz="2500" spc="175" dirty="0">
                <a:latin typeface="Palatino Linotype"/>
                <a:cs typeface="Palatino Linotype"/>
              </a:rPr>
              <a:t>.</a:t>
            </a:r>
            <a:endParaRPr sz="2500" dirty="0">
              <a:latin typeface="Palatino Linotype"/>
              <a:cs typeface="Palatino Linotype"/>
            </a:endParaRPr>
          </a:p>
          <a:p>
            <a:pPr marL="271780" marR="1211580" indent="-259079">
              <a:lnSpc>
                <a:spcPct val="100000"/>
              </a:lnSpc>
              <a:spcBef>
                <a:spcPts val="700"/>
              </a:spcBef>
              <a:buClr>
                <a:srgbClr val="0BD0D9"/>
              </a:buClr>
              <a:buSzPct val="94000"/>
              <a:buFont typeface="Lucida Sans Unicode"/>
              <a:buChar char="●"/>
              <a:tabLst>
                <a:tab pos="271780" algn="l"/>
              </a:tabLst>
            </a:pPr>
            <a:r>
              <a:rPr sz="2500" spc="-5" dirty="0">
                <a:latin typeface="Palatino Linotype"/>
                <a:cs typeface="Palatino Linotype"/>
              </a:rPr>
              <a:t>Suppose </a:t>
            </a:r>
            <a:r>
              <a:rPr sz="2500" i="1" spc="-5" dirty="0">
                <a:latin typeface="Palatino Linotype"/>
                <a:cs typeface="Palatino Linotype"/>
              </a:rPr>
              <a:t>g</a:t>
            </a:r>
            <a:r>
              <a:rPr sz="2500" spc="-5" dirty="0">
                <a:latin typeface="Palatino Linotype"/>
                <a:cs typeface="Palatino Linotype"/>
              </a:rPr>
              <a:t>(</a:t>
            </a:r>
            <a:r>
              <a:rPr sz="2500" i="1" spc="-5" dirty="0">
                <a:latin typeface="Palatino Linotype"/>
                <a:cs typeface="Palatino Linotype"/>
              </a:rPr>
              <a:t>n</a:t>
            </a:r>
            <a:r>
              <a:rPr sz="2500" spc="-5" dirty="0">
                <a:latin typeface="Palatino Linotype"/>
                <a:cs typeface="Palatino Linotype"/>
              </a:rPr>
              <a:t>) extra operations </a:t>
            </a:r>
            <a:r>
              <a:rPr sz="2500" spc="-20" dirty="0">
                <a:latin typeface="Palatino Linotype"/>
                <a:cs typeface="Palatino Linotype"/>
              </a:rPr>
              <a:t>are</a:t>
            </a:r>
            <a:r>
              <a:rPr sz="2500" dirty="0">
                <a:latin typeface="Palatino Linotype"/>
                <a:cs typeface="Palatino Linotype"/>
              </a:rPr>
              <a:t> </a:t>
            </a:r>
            <a:r>
              <a:rPr sz="2500" spc="-10" dirty="0">
                <a:latin typeface="Palatino Linotype"/>
                <a:cs typeface="Palatino Linotype"/>
              </a:rPr>
              <a:t>needed</a:t>
            </a:r>
            <a:r>
              <a:rPr sz="2500" spc="-5" dirty="0">
                <a:latin typeface="Palatino Linotype"/>
                <a:cs typeface="Palatino Linotype"/>
              </a:rPr>
              <a:t> in </a:t>
            </a:r>
            <a:r>
              <a:rPr sz="2500" spc="-10" dirty="0">
                <a:latin typeface="Palatino Linotype"/>
                <a:cs typeface="Palatino Linotype"/>
              </a:rPr>
              <a:t>the </a:t>
            </a:r>
            <a:r>
              <a:rPr sz="2500" spc="-610" dirty="0">
                <a:latin typeface="Palatino Linotype"/>
                <a:cs typeface="Palatino Linotype"/>
              </a:rPr>
              <a:t> </a:t>
            </a:r>
            <a:r>
              <a:rPr sz="2500" spc="-5" dirty="0">
                <a:latin typeface="Palatino Linotype"/>
                <a:cs typeface="Palatino Linotype"/>
              </a:rPr>
              <a:t>conquer</a:t>
            </a:r>
            <a:r>
              <a:rPr sz="2500" spc="-10" dirty="0">
                <a:latin typeface="Palatino Linotype"/>
                <a:cs typeface="Palatino Linotype"/>
              </a:rPr>
              <a:t> </a:t>
            </a:r>
            <a:r>
              <a:rPr sz="2500" spc="-5" dirty="0">
                <a:latin typeface="Palatino Linotype"/>
                <a:cs typeface="Palatino Linotype"/>
              </a:rPr>
              <a:t>step.</a:t>
            </a:r>
            <a:endParaRPr sz="2500" dirty="0">
              <a:latin typeface="Palatino Linotype"/>
              <a:cs typeface="Palatino Linotype"/>
            </a:endParaRPr>
          </a:p>
          <a:p>
            <a:pPr marL="271780" marR="48260" indent="-259079">
              <a:lnSpc>
                <a:spcPct val="101699"/>
              </a:lnSpc>
              <a:spcBef>
                <a:spcPts val="650"/>
              </a:spcBef>
              <a:buClr>
                <a:srgbClr val="0BD0D9"/>
              </a:buClr>
              <a:buSzPct val="94000"/>
              <a:buFont typeface="Lucida Sans Unicode"/>
              <a:buChar char="●"/>
              <a:tabLst>
                <a:tab pos="271780" algn="l"/>
              </a:tabLst>
            </a:pPr>
            <a:r>
              <a:rPr sz="2500" spc="-5" dirty="0">
                <a:latin typeface="Palatino Linotype"/>
                <a:cs typeface="Palatino Linotype"/>
              </a:rPr>
              <a:t>Then </a:t>
            </a:r>
            <a:r>
              <a:rPr sz="2500" i="1" spc="-5" dirty="0">
                <a:latin typeface="Palatino Linotype"/>
                <a:cs typeface="Palatino Linotype"/>
              </a:rPr>
              <a:t>f</a:t>
            </a:r>
            <a:r>
              <a:rPr sz="2500" spc="-5" dirty="0">
                <a:latin typeface="Palatino Linotype"/>
                <a:cs typeface="Palatino Linotype"/>
              </a:rPr>
              <a:t>(</a:t>
            </a:r>
            <a:r>
              <a:rPr sz="2500" i="1" spc="-5" dirty="0">
                <a:latin typeface="Palatino Linotype"/>
                <a:cs typeface="Palatino Linotype"/>
              </a:rPr>
              <a:t>n</a:t>
            </a:r>
            <a:r>
              <a:rPr sz="2500" spc="-5" dirty="0">
                <a:latin typeface="Palatino Linotype"/>
                <a:cs typeface="Palatino Linotype"/>
              </a:rPr>
              <a:t>)</a:t>
            </a:r>
            <a:r>
              <a:rPr sz="2500" dirty="0">
                <a:latin typeface="Palatino Linotype"/>
                <a:cs typeface="Palatino Linotype"/>
              </a:rPr>
              <a:t> </a:t>
            </a:r>
            <a:r>
              <a:rPr sz="2500" spc="-15" dirty="0">
                <a:latin typeface="Palatino Linotype"/>
                <a:cs typeface="Palatino Linotype"/>
              </a:rPr>
              <a:t>represents</a:t>
            </a:r>
            <a:r>
              <a:rPr sz="2500" spc="-5" dirty="0">
                <a:latin typeface="Palatino Linotype"/>
                <a:cs typeface="Palatino Linotype"/>
              </a:rPr>
              <a:t> the</a:t>
            </a:r>
            <a:r>
              <a:rPr sz="2500" dirty="0">
                <a:latin typeface="Palatino Linotype"/>
                <a:cs typeface="Palatino Linotype"/>
              </a:rPr>
              <a:t> </a:t>
            </a:r>
            <a:r>
              <a:rPr sz="2500" spc="-10" dirty="0">
                <a:latin typeface="Palatino Linotype"/>
                <a:cs typeface="Palatino Linotype"/>
              </a:rPr>
              <a:t>number</a:t>
            </a:r>
            <a:r>
              <a:rPr sz="2500" spc="-5" dirty="0">
                <a:latin typeface="Palatino Linotype"/>
                <a:cs typeface="Palatino Linotype"/>
              </a:rPr>
              <a:t> of</a:t>
            </a:r>
            <a:r>
              <a:rPr sz="2500" dirty="0">
                <a:latin typeface="Palatino Linotype"/>
                <a:cs typeface="Palatino Linotype"/>
              </a:rPr>
              <a:t> </a:t>
            </a:r>
            <a:r>
              <a:rPr sz="2500" spc="-5" dirty="0">
                <a:latin typeface="Palatino Linotype"/>
                <a:cs typeface="Palatino Linotype"/>
              </a:rPr>
              <a:t>operations to</a:t>
            </a:r>
            <a:r>
              <a:rPr sz="2500" dirty="0">
                <a:latin typeface="Palatino Linotype"/>
                <a:cs typeface="Palatino Linotype"/>
              </a:rPr>
              <a:t> </a:t>
            </a:r>
            <a:r>
              <a:rPr sz="2500" spc="-5" dirty="0">
                <a:latin typeface="Palatino Linotype"/>
                <a:cs typeface="Palatino Linotype"/>
              </a:rPr>
              <a:t>solve a </a:t>
            </a:r>
            <a:r>
              <a:rPr sz="2500" spc="-610" dirty="0">
                <a:latin typeface="Palatino Linotype"/>
                <a:cs typeface="Palatino Linotype"/>
              </a:rPr>
              <a:t> </a:t>
            </a:r>
            <a:r>
              <a:rPr sz="2500" spc="-10" dirty="0">
                <a:latin typeface="Palatino Linotype"/>
                <a:cs typeface="Palatino Linotype"/>
              </a:rPr>
              <a:t>problem </a:t>
            </a:r>
            <a:r>
              <a:rPr sz="2500" spc="-5" dirty="0">
                <a:latin typeface="Palatino Linotype"/>
                <a:cs typeface="Palatino Linotype"/>
              </a:rPr>
              <a:t>of </a:t>
            </a:r>
            <a:r>
              <a:rPr sz="2500" spc="-10" dirty="0">
                <a:latin typeface="Palatino Linotype"/>
                <a:cs typeface="Palatino Linotype"/>
              </a:rPr>
              <a:t>size</a:t>
            </a:r>
            <a:r>
              <a:rPr sz="2500" dirty="0">
                <a:latin typeface="Palatino Linotype"/>
                <a:cs typeface="Palatino Linotype"/>
              </a:rPr>
              <a:t> </a:t>
            </a:r>
            <a:r>
              <a:rPr sz="2500" i="1" spc="-5" dirty="0">
                <a:latin typeface="Palatino Linotype"/>
                <a:cs typeface="Palatino Linotype"/>
              </a:rPr>
              <a:t>n </a:t>
            </a:r>
            <a:r>
              <a:rPr sz="2500" spc="-5" dirty="0">
                <a:latin typeface="Palatino Linotype"/>
                <a:cs typeface="Palatino Linotype"/>
              </a:rPr>
              <a:t>satisisfies the following </a:t>
            </a:r>
            <a:r>
              <a:rPr sz="2500" spc="-15" dirty="0">
                <a:latin typeface="Palatino Linotype"/>
                <a:cs typeface="Palatino Linotype"/>
              </a:rPr>
              <a:t>recurrence </a:t>
            </a:r>
            <a:r>
              <a:rPr sz="2500" spc="-10" dirty="0">
                <a:latin typeface="Palatino Linotype"/>
                <a:cs typeface="Palatino Linotype"/>
              </a:rPr>
              <a:t> relation:</a:t>
            </a:r>
            <a:endParaRPr sz="2500" dirty="0">
              <a:latin typeface="Palatino Linotype"/>
              <a:cs typeface="Palatino Linotype"/>
            </a:endParaRPr>
          </a:p>
          <a:p>
            <a:pPr marL="968375">
              <a:lnSpc>
                <a:spcPct val="100000"/>
              </a:lnSpc>
              <a:spcBef>
                <a:spcPts val="700"/>
              </a:spcBef>
            </a:pPr>
            <a:r>
              <a:rPr sz="2500" i="1" spc="-5" dirty="0">
                <a:latin typeface="Palatino Linotype"/>
                <a:cs typeface="Palatino Linotype"/>
              </a:rPr>
              <a:t>f</a:t>
            </a:r>
            <a:r>
              <a:rPr sz="2500" spc="-5" dirty="0">
                <a:latin typeface="Palatino Linotype"/>
                <a:cs typeface="Palatino Linotype"/>
              </a:rPr>
              <a:t>(</a:t>
            </a:r>
            <a:r>
              <a:rPr sz="2500" i="1" spc="-5" dirty="0">
                <a:latin typeface="Palatino Linotype"/>
                <a:cs typeface="Palatino Linotype"/>
              </a:rPr>
              <a:t>n</a:t>
            </a:r>
            <a:r>
              <a:rPr sz="2500" spc="-5" dirty="0">
                <a:latin typeface="Palatino Linotype"/>
                <a:cs typeface="Palatino Linotype"/>
              </a:rPr>
              <a:t>)</a:t>
            </a:r>
            <a:r>
              <a:rPr sz="2500" spc="-15" dirty="0">
                <a:latin typeface="Palatino Linotype"/>
                <a:cs typeface="Palatino Linotype"/>
              </a:rPr>
              <a:t> </a:t>
            </a:r>
            <a:r>
              <a:rPr sz="2500" spc="260" dirty="0">
                <a:latin typeface="Palatino Linotype"/>
                <a:cs typeface="Palatino Linotype"/>
              </a:rPr>
              <a:t>=</a:t>
            </a:r>
            <a:r>
              <a:rPr sz="2500" spc="-10" dirty="0">
                <a:latin typeface="Palatino Linotype"/>
                <a:cs typeface="Palatino Linotype"/>
              </a:rPr>
              <a:t> </a:t>
            </a:r>
            <a:r>
              <a:rPr sz="2500" i="1" spc="95" dirty="0">
                <a:latin typeface="Palatino Linotype"/>
                <a:cs typeface="Palatino Linotype"/>
              </a:rPr>
              <a:t>af</a:t>
            </a:r>
            <a:r>
              <a:rPr sz="2500" spc="95" dirty="0">
                <a:latin typeface="Palatino Linotype"/>
                <a:cs typeface="Palatino Linotype"/>
              </a:rPr>
              <a:t>(</a:t>
            </a:r>
            <a:r>
              <a:rPr sz="2500" i="1" spc="95" dirty="0">
                <a:latin typeface="Palatino Linotype"/>
                <a:cs typeface="Palatino Linotype"/>
              </a:rPr>
              <a:t>n</a:t>
            </a:r>
            <a:r>
              <a:rPr sz="2500" spc="95" dirty="0">
                <a:latin typeface="Palatino Linotype"/>
                <a:cs typeface="Palatino Linotype"/>
              </a:rPr>
              <a:t>/</a:t>
            </a:r>
            <a:r>
              <a:rPr sz="2500" i="1" spc="95" dirty="0">
                <a:latin typeface="Palatino Linotype"/>
                <a:cs typeface="Palatino Linotype"/>
              </a:rPr>
              <a:t>b</a:t>
            </a:r>
            <a:r>
              <a:rPr sz="2500" spc="95" dirty="0">
                <a:latin typeface="Palatino Linotype"/>
                <a:cs typeface="Palatino Linotype"/>
              </a:rPr>
              <a:t>)</a:t>
            </a:r>
            <a:r>
              <a:rPr sz="2500" spc="-15" dirty="0">
                <a:latin typeface="Palatino Linotype"/>
                <a:cs typeface="Palatino Linotype"/>
              </a:rPr>
              <a:t> </a:t>
            </a:r>
            <a:r>
              <a:rPr sz="2500" spc="260" dirty="0">
                <a:latin typeface="Palatino Linotype"/>
                <a:cs typeface="Palatino Linotype"/>
              </a:rPr>
              <a:t>+</a:t>
            </a:r>
            <a:r>
              <a:rPr sz="2500" spc="-10" dirty="0">
                <a:latin typeface="Palatino Linotype"/>
                <a:cs typeface="Palatino Linotype"/>
              </a:rPr>
              <a:t> </a:t>
            </a:r>
            <a:r>
              <a:rPr sz="2500" i="1" spc="-5" dirty="0">
                <a:latin typeface="Palatino Linotype"/>
                <a:cs typeface="Palatino Linotype"/>
              </a:rPr>
              <a:t>g</a:t>
            </a:r>
            <a:r>
              <a:rPr sz="2500" spc="-5" dirty="0">
                <a:latin typeface="Palatino Linotype"/>
                <a:cs typeface="Palatino Linotype"/>
              </a:rPr>
              <a:t>(</a:t>
            </a:r>
            <a:r>
              <a:rPr sz="2500" i="1" spc="-5" dirty="0">
                <a:latin typeface="Palatino Linotype"/>
                <a:cs typeface="Palatino Linotype"/>
              </a:rPr>
              <a:t>n</a:t>
            </a:r>
            <a:r>
              <a:rPr sz="2500" spc="-5" dirty="0">
                <a:latin typeface="Palatino Linotype"/>
                <a:cs typeface="Palatino Linotype"/>
              </a:rPr>
              <a:t>)</a:t>
            </a:r>
            <a:endParaRPr sz="2500" dirty="0">
              <a:latin typeface="Palatino Linotype"/>
              <a:cs typeface="Palatino Linotype"/>
            </a:endParaRPr>
          </a:p>
          <a:p>
            <a:pPr marL="271780" indent="-259079">
              <a:lnSpc>
                <a:spcPct val="100000"/>
              </a:lnSpc>
              <a:spcBef>
                <a:spcPts val="600"/>
              </a:spcBef>
              <a:buClr>
                <a:srgbClr val="0BD0D9"/>
              </a:buClr>
              <a:buSzPct val="94000"/>
              <a:buFont typeface="Lucida Sans Unicode"/>
              <a:buChar char="●"/>
              <a:tabLst>
                <a:tab pos="271780" algn="l"/>
              </a:tabLst>
            </a:pPr>
            <a:r>
              <a:rPr sz="2500" spc="-5" dirty="0">
                <a:latin typeface="Palatino Linotype"/>
                <a:cs typeface="Palatino Linotype"/>
              </a:rPr>
              <a:t>This is called</a:t>
            </a:r>
            <a:r>
              <a:rPr sz="2500" dirty="0">
                <a:latin typeface="Palatino Linotype"/>
                <a:cs typeface="Palatino Linotype"/>
              </a:rPr>
              <a:t> </a:t>
            </a:r>
            <a:r>
              <a:rPr sz="2500" spc="-5" dirty="0">
                <a:latin typeface="Palatino Linotype"/>
                <a:cs typeface="Palatino Linotype"/>
              </a:rPr>
              <a:t>a</a:t>
            </a:r>
            <a:r>
              <a:rPr sz="2500" dirty="0">
                <a:latin typeface="Palatino Linotype"/>
                <a:cs typeface="Palatino Linotype"/>
              </a:rPr>
              <a:t> </a:t>
            </a:r>
            <a:r>
              <a:rPr sz="2500" i="1" spc="-5" dirty="0">
                <a:latin typeface="Palatino Linotype"/>
                <a:cs typeface="Palatino Linotype"/>
              </a:rPr>
              <a:t>divide-and-conquer </a:t>
            </a:r>
            <a:r>
              <a:rPr sz="2500" i="1" spc="-15" dirty="0">
                <a:latin typeface="Palatino Linotype"/>
                <a:cs typeface="Palatino Linotype"/>
              </a:rPr>
              <a:t>recurrence</a:t>
            </a:r>
            <a:r>
              <a:rPr sz="2500" i="1" dirty="0">
                <a:latin typeface="Palatino Linotype"/>
                <a:cs typeface="Palatino Linotype"/>
              </a:rPr>
              <a:t> </a:t>
            </a:r>
            <a:r>
              <a:rPr sz="2500" i="1" spc="-10" dirty="0">
                <a:latin typeface="Palatino Linotype"/>
                <a:cs typeface="Palatino Linotype"/>
              </a:rPr>
              <a:t>relation.</a:t>
            </a:r>
            <a:endParaRPr sz="2500" dirty="0">
              <a:latin typeface="Palatino Linotype"/>
              <a:cs typeface="Palatino Linotype"/>
            </a:endParaRPr>
          </a:p>
        </p:txBody>
      </p:sp>
      <p:sp>
        <p:nvSpPr>
          <p:cNvPr id="6" name="TextBox 5">
            <a:extLst>
              <a:ext uri="{FF2B5EF4-FFF2-40B4-BE49-F238E27FC236}">
                <a16:creationId xmlns:a16="http://schemas.microsoft.com/office/drawing/2014/main" id="{FF0BF39C-CCB8-96E9-2F75-64A2A26F106F}"/>
              </a:ext>
            </a:extLst>
          </p:cNvPr>
          <p:cNvSpPr txBox="1"/>
          <p:nvPr/>
        </p:nvSpPr>
        <p:spPr>
          <a:xfrm>
            <a:off x="654425" y="152400"/>
            <a:ext cx="8001000" cy="584775"/>
          </a:xfrm>
          <a:prstGeom prst="rect">
            <a:avLst/>
          </a:prstGeom>
          <a:noFill/>
        </p:spPr>
        <p:txBody>
          <a:bodyPr wrap="square">
            <a:spAutoFit/>
          </a:bodyPr>
          <a:lstStyle/>
          <a:p>
            <a:r>
              <a:rPr lang="en-US" sz="3200" b="1" dirty="0">
                <a:solidFill>
                  <a:srgbClr val="C00000"/>
                </a:solidFill>
                <a:effectLst>
                  <a:outerShdw blurRad="38100" dist="38100" dir="2700000" algn="tl">
                    <a:srgbClr val="000000">
                      <a:alpha val="43137"/>
                    </a:srgbClr>
                  </a:outerShdw>
                </a:effectLst>
              </a:rPr>
              <a:t>Divide-and-Conquer Recurrence Relation</a:t>
            </a:r>
          </a:p>
        </p:txBody>
      </p:sp>
      <p:sp>
        <p:nvSpPr>
          <p:cNvPr id="7" name="Rectangle 6">
            <a:extLst>
              <a:ext uri="{FF2B5EF4-FFF2-40B4-BE49-F238E27FC236}">
                <a16:creationId xmlns:a16="http://schemas.microsoft.com/office/drawing/2014/main" id="{3DF3F8A0-1D5F-CA15-A369-821D32A628B9}"/>
              </a:ext>
            </a:extLst>
          </p:cNvPr>
          <p:cNvSpPr/>
          <p:nvPr/>
        </p:nvSpPr>
        <p:spPr>
          <a:xfrm>
            <a:off x="123757" y="60960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0600" y="304800"/>
            <a:ext cx="6722745" cy="787400"/>
          </a:xfrm>
          <a:prstGeom prst="rect">
            <a:avLst/>
          </a:prstGeom>
        </p:spPr>
        <p:txBody>
          <a:bodyPr vert="horz" wrap="square" lIns="0" tIns="12700" rIns="0" bIns="0" rtlCol="0">
            <a:spAutoFit/>
          </a:bodyPr>
          <a:lstStyle/>
          <a:p>
            <a:pPr marL="12700">
              <a:lnSpc>
                <a:spcPct val="100000"/>
              </a:lnSpc>
              <a:spcBef>
                <a:spcPts val="100"/>
              </a:spcBef>
            </a:pPr>
            <a:r>
              <a:rPr sz="5000" b="1" spc="-5" dirty="0">
                <a:effectLst>
                  <a:outerShdw blurRad="38100" dist="38100" dir="2700000" algn="tl">
                    <a:srgbClr val="000000">
                      <a:alpha val="43137"/>
                    </a:srgbClr>
                  </a:outerShdw>
                </a:effectLst>
              </a:rPr>
              <a:t>Example:</a:t>
            </a:r>
            <a:r>
              <a:rPr sz="5000" b="1" spc="-15" dirty="0">
                <a:effectLst>
                  <a:outerShdw blurRad="38100" dist="38100" dir="2700000" algn="tl">
                    <a:srgbClr val="000000">
                      <a:alpha val="43137"/>
                    </a:srgbClr>
                  </a:outerShdw>
                </a:effectLst>
              </a:rPr>
              <a:t> </a:t>
            </a:r>
            <a:r>
              <a:rPr sz="5000" b="1" spc="-5" dirty="0">
                <a:effectLst>
                  <a:outerShdw blurRad="38100" dist="38100" dir="2700000" algn="tl">
                    <a:srgbClr val="000000">
                      <a:alpha val="43137"/>
                    </a:srgbClr>
                  </a:outerShdw>
                </a:effectLst>
              </a:rPr>
              <a:t>Binary</a:t>
            </a:r>
            <a:r>
              <a:rPr sz="5000" b="1" spc="-15" dirty="0">
                <a:effectLst>
                  <a:outerShdw blurRad="38100" dist="38100" dir="2700000" algn="tl">
                    <a:srgbClr val="000000">
                      <a:alpha val="43137"/>
                    </a:srgbClr>
                  </a:outerShdw>
                </a:effectLst>
              </a:rPr>
              <a:t> </a:t>
            </a:r>
            <a:r>
              <a:rPr sz="5000" b="1" spc="-5" dirty="0">
                <a:effectLst>
                  <a:outerShdw blurRad="38100" dist="38100" dir="2700000" algn="tl">
                    <a:srgbClr val="000000">
                      <a:alpha val="43137"/>
                    </a:srgbClr>
                  </a:outerShdw>
                </a:effectLst>
              </a:rPr>
              <a:t>Search</a:t>
            </a:r>
            <a:endParaRPr sz="5000" b="1" dirty="0">
              <a:effectLst>
                <a:outerShdw blurRad="38100" dist="38100" dir="2700000" algn="tl">
                  <a:srgbClr val="000000">
                    <a:alpha val="43137"/>
                  </a:srgbClr>
                </a:outerShdw>
              </a:effectLst>
            </a:endParaRPr>
          </a:p>
        </p:txBody>
      </p:sp>
      <p:sp>
        <p:nvSpPr>
          <p:cNvPr id="3" name="object 3"/>
          <p:cNvSpPr txBox="1"/>
          <p:nvPr/>
        </p:nvSpPr>
        <p:spPr>
          <a:xfrm>
            <a:off x="381000" y="1371600"/>
            <a:ext cx="8534400" cy="4167615"/>
          </a:xfrm>
          <a:prstGeom prst="rect">
            <a:avLst/>
          </a:prstGeom>
        </p:spPr>
        <p:txBody>
          <a:bodyPr vert="horz" wrap="square" lIns="0" tIns="55244" rIns="0" bIns="0" rtlCol="0">
            <a:spAutoFit/>
          </a:bodyPr>
          <a:lstStyle/>
          <a:p>
            <a:pPr marL="284480" marR="163195" indent="-271780">
              <a:lnSpc>
                <a:spcPct val="88100"/>
              </a:lnSpc>
              <a:spcBef>
                <a:spcPts val="434"/>
              </a:spcBef>
              <a:buClr>
                <a:srgbClr val="0BD0D9"/>
              </a:buClr>
              <a:buSzPct val="93617"/>
              <a:buFont typeface="Lucida Sans Unicode"/>
              <a:buChar char="●"/>
              <a:tabLst>
                <a:tab pos="284480" algn="l"/>
              </a:tabLst>
            </a:pPr>
            <a:r>
              <a:rPr sz="3600" baseline="1182" dirty="0">
                <a:latin typeface="Palatino Linotype"/>
                <a:cs typeface="Palatino Linotype"/>
              </a:rPr>
              <a:t>Binary</a:t>
            </a:r>
            <a:r>
              <a:rPr sz="3600" spc="-7" baseline="1182" dirty="0">
                <a:latin typeface="Palatino Linotype"/>
                <a:cs typeface="Palatino Linotype"/>
              </a:rPr>
              <a:t> </a:t>
            </a:r>
            <a:r>
              <a:rPr sz="3600" spc="-15" baseline="1182" dirty="0">
                <a:latin typeface="Palatino Linotype"/>
                <a:cs typeface="Palatino Linotype"/>
              </a:rPr>
              <a:t>search</a:t>
            </a:r>
            <a:r>
              <a:rPr sz="3600" baseline="1182" dirty="0">
                <a:latin typeface="Palatino Linotype"/>
                <a:cs typeface="Palatino Linotype"/>
              </a:rPr>
              <a:t> </a:t>
            </a:r>
            <a:r>
              <a:rPr sz="3600" spc="-15" baseline="1182" dirty="0">
                <a:latin typeface="Palatino Linotype"/>
                <a:cs typeface="Palatino Linotype"/>
              </a:rPr>
              <a:t>reduces</a:t>
            </a:r>
            <a:r>
              <a:rPr sz="3600" baseline="1182" dirty="0">
                <a:latin typeface="Palatino Linotype"/>
                <a:cs typeface="Palatino Linotype"/>
              </a:rPr>
              <a:t> </a:t>
            </a:r>
            <a:r>
              <a:rPr sz="3600" spc="-7" baseline="1182" dirty="0">
                <a:latin typeface="Palatino Linotype"/>
                <a:cs typeface="Palatino Linotype"/>
              </a:rPr>
              <a:t>the</a:t>
            </a:r>
            <a:r>
              <a:rPr sz="3600" baseline="1182" dirty="0">
                <a:latin typeface="Palatino Linotype"/>
                <a:cs typeface="Palatino Linotype"/>
              </a:rPr>
              <a:t> </a:t>
            </a:r>
            <a:r>
              <a:rPr sz="3600" spc="-15" baseline="1182" dirty="0">
                <a:latin typeface="Palatino Linotype"/>
                <a:cs typeface="Palatino Linotype"/>
              </a:rPr>
              <a:t>search</a:t>
            </a:r>
            <a:r>
              <a:rPr sz="3600" spc="-7" baseline="1182" dirty="0">
                <a:latin typeface="Palatino Linotype"/>
                <a:cs typeface="Palatino Linotype"/>
              </a:rPr>
              <a:t> for</a:t>
            </a:r>
            <a:r>
              <a:rPr sz="3600" baseline="1182" dirty="0">
                <a:latin typeface="Palatino Linotype"/>
                <a:cs typeface="Palatino Linotype"/>
              </a:rPr>
              <a:t> an element </a:t>
            </a:r>
            <a:r>
              <a:rPr sz="3600" spc="-7" baseline="1182" dirty="0">
                <a:latin typeface="Palatino Linotype"/>
                <a:cs typeface="Palatino Linotype"/>
              </a:rPr>
              <a:t>in </a:t>
            </a:r>
            <a:r>
              <a:rPr sz="3600" baseline="1182" dirty="0">
                <a:latin typeface="Palatino Linotype"/>
                <a:cs typeface="Palatino Linotype"/>
              </a:rPr>
              <a:t>a </a:t>
            </a:r>
            <a:r>
              <a:rPr sz="3600" spc="7" baseline="1182" dirty="0">
                <a:latin typeface="Palatino Linotype"/>
                <a:cs typeface="Palatino Linotype"/>
              </a:rPr>
              <a:t> </a:t>
            </a:r>
            <a:r>
              <a:rPr sz="2400" spc="-5" dirty="0">
                <a:latin typeface="Palatino Linotype"/>
                <a:cs typeface="Palatino Linotype"/>
              </a:rPr>
              <a:t>sequence</a:t>
            </a:r>
            <a:r>
              <a:rPr sz="2400" dirty="0">
                <a:latin typeface="Palatino Linotype"/>
                <a:cs typeface="Palatino Linotype"/>
              </a:rPr>
              <a:t> of </a:t>
            </a:r>
            <a:r>
              <a:rPr sz="2400" spc="-5" dirty="0">
                <a:latin typeface="Palatino Linotype"/>
                <a:cs typeface="Palatino Linotype"/>
              </a:rPr>
              <a:t>size</a:t>
            </a:r>
            <a:r>
              <a:rPr sz="2400" dirty="0">
                <a:latin typeface="Palatino Linotype"/>
                <a:cs typeface="Palatino Linotype"/>
              </a:rPr>
              <a:t> </a:t>
            </a:r>
            <a:r>
              <a:rPr sz="2400" i="1" dirty="0">
                <a:latin typeface="Palatino Linotype"/>
                <a:cs typeface="Palatino Linotype"/>
              </a:rPr>
              <a:t>n </a:t>
            </a:r>
            <a:r>
              <a:rPr sz="2400" dirty="0">
                <a:latin typeface="Palatino Linotype"/>
                <a:cs typeface="Palatino Linotype"/>
              </a:rPr>
              <a:t>to</a:t>
            </a:r>
            <a:r>
              <a:rPr sz="2400" spc="5" dirty="0">
                <a:latin typeface="Palatino Linotype"/>
                <a:cs typeface="Palatino Linotype"/>
              </a:rPr>
              <a:t> </a:t>
            </a:r>
            <a:r>
              <a:rPr sz="2400" spc="-5" dirty="0">
                <a:latin typeface="Palatino Linotype"/>
                <a:cs typeface="Palatino Linotype"/>
              </a:rPr>
              <a:t>the</a:t>
            </a:r>
            <a:r>
              <a:rPr sz="2400" dirty="0">
                <a:latin typeface="Palatino Linotype"/>
                <a:cs typeface="Palatino Linotype"/>
              </a:rPr>
              <a:t> </a:t>
            </a:r>
            <a:r>
              <a:rPr sz="2400" spc="-10" dirty="0">
                <a:latin typeface="Palatino Linotype"/>
                <a:cs typeface="Palatino Linotype"/>
              </a:rPr>
              <a:t>search</a:t>
            </a:r>
            <a:r>
              <a:rPr sz="2400" dirty="0">
                <a:latin typeface="Palatino Linotype"/>
                <a:cs typeface="Palatino Linotype"/>
              </a:rPr>
              <a:t> </a:t>
            </a:r>
            <a:r>
              <a:rPr sz="2400" spc="-5" dirty="0">
                <a:latin typeface="Palatino Linotype"/>
                <a:cs typeface="Palatino Linotype"/>
              </a:rPr>
              <a:t>in</a:t>
            </a:r>
            <a:r>
              <a:rPr sz="2400" dirty="0">
                <a:latin typeface="Palatino Linotype"/>
                <a:cs typeface="Palatino Linotype"/>
              </a:rPr>
              <a:t> a </a:t>
            </a:r>
            <a:r>
              <a:rPr sz="2400" spc="-5" dirty="0">
                <a:latin typeface="Palatino Linotype"/>
                <a:cs typeface="Palatino Linotype"/>
              </a:rPr>
              <a:t>sequence</a:t>
            </a:r>
            <a:r>
              <a:rPr sz="2400" spc="5" dirty="0">
                <a:latin typeface="Palatino Linotype"/>
                <a:cs typeface="Palatino Linotype"/>
              </a:rPr>
              <a:t> </a:t>
            </a:r>
            <a:r>
              <a:rPr sz="2400" dirty="0">
                <a:latin typeface="Palatino Linotype"/>
                <a:cs typeface="Palatino Linotype"/>
              </a:rPr>
              <a:t>of </a:t>
            </a:r>
            <a:r>
              <a:rPr sz="2400" spc="-5" dirty="0">
                <a:latin typeface="Palatino Linotype"/>
                <a:cs typeface="Palatino Linotype"/>
              </a:rPr>
              <a:t>size</a:t>
            </a:r>
            <a:r>
              <a:rPr sz="2400" dirty="0">
                <a:latin typeface="Palatino Linotype"/>
                <a:cs typeface="Palatino Linotype"/>
              </a:rPr>
              <a:t> </a:t>
            </a:r>
            <a:r>
              <a:rPr sz="2400" i="1" spc="165" dirty="0">
                <a:latin typeface="Palatino Linotype"/>
                <a:cs typeface="Palatino Linotype"/>
              </a:rPr>
              <a:t>n</a:t>
            </a:r>
            <a:r>
              <a:rPr sz="2400" spc="165" dirty="0">
                <a:latin typeface="Palatino Linotype"/>
                <a:cs typeface="Palatino Linotype"/>
              </a:rPr>
              <a:t>/</a:t>
            </a:r>
            <a:r>
              <a:rPr sz="2400" spc="165" dirty="0">
                <a:latin typeface="Times New Roman"/>
                <a:cs typeface="Times New Roman"/>
              </a:rPr>
              <a:t>2</a:t>
            </a:r>
            <a:r>
              <a:rPr sz="2400" spc="165" dirty="0">
                <a:latin typeface="Palatino Linotype"/>
                <a:cs typeface="Palatino Linotype"/>
              </a:rPr>
              <a:t>. </a:t>
            </a:r>
            <a:r>
              <a:rPr sz="2400" spc="170" dirty="0">
                <a:latin typeface="Palatino Linotype"/>
                <a:cs typeface="Palatino Linotype"/>
              </a:rPr>
              <a:t> </a:t>
            </a:r>
            <a:r>
              <a:rPr sz="2400" spc="-75" dirty="0">
                <a:latin typeface="Palatino Linotype"/>
                <a:cs typeface="Palatino Linotype"/>
              </a:rPr>
              <a:t>Two</a:t>
            </a:r>
            <a:r>
              <a:rPr sz="2400" dirty="0">
                <a:latin typeface="Palatino Linotype"/>
                <a:cs typeface="Palatino Linotype"/>
              </a:rPr>
              <a:t> </a:t>
            </a:r>
            <a:r>
              <a:rPr sz="2400" spc="-5" dirty="0">
                <a:latin typeface="Palatino Linotype"/>
                <a:cs typeface="Palatino Linotype"/>
              </a:rPr>
              <a:t>comparisons</a:t>
            </a:r>
            <a:r>
              <a:rPr sz="2400" spc="5" dirty="0">
                <a:latin typeface="Palatino Linotype"/>
                <a:cs typeface="Palatino Linotype"/>
              </a:rPr>
              <a:t> </a:t>
            </a:r>
            <a:r>
              <a:rPr sz="2400" spc="-15" dirty="0">
                <a:latin typeface="Palatino Linotype"/>
                <a:cs typeface="Palatino Linotype"/>
              </a:rPr>
              <a:t>are</a:t>
            </a:r>
            <a:r>
              <a:rPr sz="2400" spc="5" dirty="0">
                <a:latin typeface="Palatino Linotype"/>
                <a:cs typeface="Palatino Linotype"/>
              </a:rPr>
              <a:t> </a:t>
            </a:r>
            <a:r>
              <a:rPr sz="2400" spc="-5" dirty="0">
                <a:latin typeface="Palatino Linotype"/>
                <a:cs typeface="Palatino Linotype"/>
              </a:rPr>
              <a:t>needed</a:t>
            </a:r>
            <a:r>
              <a:rPr sz="2400" spc="5" dirty="0">
                <a:latin typeface="Palatino Linotype"/>
                <a:cs typeface="Palatino Linotype"/>
              </a:rPr>
              <a:t> </a:t>
            </a:r>
            <a:r>
              <a:rPr sz="2400" dirty="0">
                <a:latin typeface="Palatino Linotype"/>
                <a:cs typeface="Palatino Linotype"/>
              </a:rPr>
              <a:t>to</a:t>
            </a:r>
            <a:r>
              <a:rPr sz="2400" spc="5" dirty="0">
                <a:latin typeface="Palatino Linotype"/>
                <a:cs typeface="Palatino Linotype"/>
              </a:rPr>
              <a:t> </a:t>
            </a:r>
            <a:r>
              <a:rPr sz="2400" dirty="0">
                <a:latin typeface="Palatino Linotype"/>
                <a:cs typeface="Palatino Linotype"/>
              </a:rPr>
              <a:t>implement</a:t>
            </a:r>
            <a:r>
              <a:rPr sz="2400" spc="5" dirty="0">
                <a:latin typeface="Palatino Linotype"/>
                <a:cs typeface="Palatino Linotype"/>
              </a:rPr>
              <a:t> </a:t>
            </a:r>
            <a:r>
              <a:rPr sz="2400" spc="-5" dirty="0">
                <a:latin typeface="Palatino Linotype"/>
                <a:cs typeface="Palatino Linotype"/>
              </a:rPr>
              <a:t>this</a:t>
            </a:r>
            <a:r>
              <a:rPr sz="2400" spc="5" dirty="0">
                <a:latin typeface="Palatino Linotype"/>
                <a:cs typeface="Palatino Linotype"/>
              </a:rPr>
              <a:t> </a:t>
            </a:r>
            <a:r>
              <a:rPr sz="2400" spc="-10" dirty="0">
                <a:latin typeface="Palatino Linotype"/>
                <a:cs typeface="Palatino Linotype"/>
              </a:rPr>
              <a:t>reduction;</a:t>
            </a:r>
            <a:endParaRPr sz="2400" dirty="0">
              <a:latin typeface="Palatino Linotype"/>
              <a:cs typeface="Palatino Linotype"/>
            </a:endParaRPr>
          </a:p>
          <a:p>
            <a:pPr marL="652780" marR="5080" lvl="1" indent="-247015">
              <a:lnSpc>
                <a:spcPts val="2300"/>
              </a:lnSpc>
              <a:spcBef>
                <a:spcPts val="590"/>
              </a:spcBef>
              <a:buClr>
                <a:srgbClr val="0F6FC6"/>
              </a:buClr>
              <a:buSzPct val="83720"/>
              <a:buFont typeface="Lucida Sans Unicode"/>
              <a:buChar char="●"/>
              <a:tabLst>
                <a:tab pos="652780" algn="l"/>
              </a:tabLst>
            </a:pPr>
            <a:r>
              <a:rPr sz="2400" dirty="0">
                <a:latin typeface="Palatino Linotype"/>
                <a:cs typeface="Palatino Linotype"/>
              </a:rPr>
              <a:t>one to decide</a:t>
            </a:r>
            <a:r>
              <a:rPr sz="2400" spc="5" dirty="0">
                <a:latin typeface="Palatino Linotype"/>
                <a:cs typeface="Palatino Linotype"/>
              </a:rPr>
              <a:t> </a:t>
            </a:r>
            <a:r>
              <a:rPr sz="2400" dirty="0">
                <a:latin typeface="Palatino Linotype"/>
                <a:cs typeface="Palatino Linotype"/>
              </a:rPr>
              <a:t>whether to </a:t>
            </a:r>
            <a:r>
              <a:rPr sz="2400" spc="-10" dirty="0">
                <a:latin typeface="Palatino Linotype"/>
                <a:cs typeface="Palatino Linotype"/>
              </a:rPr>
              <a:t>search</a:t>
            </a:r>
            <a:r>
              <a:rPr sz="2400" spc="5" dirty="0">
                <a:latin typeface="Palatino Linotype"/>
                <a:cs typeface="Palatino Linotype"/>
              </a:rPr>
              <a:t> </a:t>
            </a:r>
            <a:r>
              <a:rPr sz="2400" dirty="0">
                <a:latin typeface="Palatino Linotype"/>
                <a:cs typeface="Palatino Linotype"/>
              </a:rPr>
              <a:t>the upper or</a:t>
            </a:r>
            <a:r>
              <a:rPr sz="2400" spc="5" dirty="0">
                <a:latin typeface="Palatino Linotype"/>
                <a:cs typeface="Palatino Linotype"/>
              </a:rPr>
              <a:t> </a:t>
            </a:r>
            <a:r>
              <a:rPr sz="2400" dirty="0">
                <a:latin typeface="Palatino Linotype"/>
                <a:cs typeface="Palatino Linotype"/>
              </a:rPr>
              <a:t>lower </a:t>
            </a:r>
            <a:r>
              <a:rPr sz="2400" spc="-5" dirty="0">
                <a:latin typeface="Palatino Linotype"/>
                <a:cs typeface="Palatino Linotype"/>
              </a:rPr>
              <a:t>half</a:t>
            </a:r>
            <a:r>
              <a:rPr sz="2400" dirty="0">
                <a:latin typeface="Palatino Linotype"/>
                <a:cs typeface="Palatino Linotype"/>
              </a:rPr>
              <a:t> of</a:t>
            </a:r>
            <a:r>
              <a:rPr sz="2400" spc="5" dirty="0">
                <a:latin typeface="Palatino Linotype"/>
                <a:cs typeface="Palatino Linotype"/>
              </a:rPr>
              <a:t> </a:t>
            </a:r>
            <a:r>
              <a:rPr sz="2400" spc="-5" dirty="0">
                <a:latin typeface="Palatino Linotype"/>
                <a:cs typeface="Palatino Linotype"/>
              </a:rPr>
              <a:t>the </a:t>
            </a:r>
            <a:r>
              <a:rPr sz="2400" spc="-525" dirty="0">
                <a:latin typeface="Palatino Linotype"/>
                <a:cs typeface="Palatino Linotype"/>
              </a:rPr>
              <a:t> </a:t>
            </a:r>
            <a:r>
              <a:rPr sz="2400" spc="-5" dirty="0">
                <a:latin typeface="Palatino Linotype"/>
                <a:cs typeface="Palatino Linotype"/>
              </a:rPr>
              <a:t>sequence </a:t>
            </a:r>
            <a:r>
              <a:rPr sz="2400" dirty="0">
                <a:latin typeface="Palatino Linotype"/>
                <a:cs typeface="Palatino Linotype"/>
              </a:rPr>
              <a:t>and</a:t>
            </a:r>
          </a:p>
          <a:p>
            <a:pPr marL="652780" lvl="1" indent="-247015">
              <a:lnSpc>
                <a:spcPct val="100000"/>
              </a:lnSpc>
              <a:spcBef>
                <a:spcPts val="190"/>
              </a:spcBef>
              <a:buClr>
                <a:srgbClr val="0F6FC6"/>
              </a:buClr>
              <a:buSzPct val="83720"/>
              <a:buFont typeface="Lucida Sans Unicode"/>
              <a:buChar char="●"/>
              <a:tabLst>
                <a:tab pos="652780" algn="l"/>
              </a:tabLst>
            </a:pPr>
            <a:r>
              <a:rPr sz="2400" dirty="0">
                <a:latin typeface="Palatino Linotype"/>
                <a:cs typeface="Palatino Linotype"/>
              </a:rPr>
              <a:t>the other to determine </a:t>
            </a:r>
            <a:r>
              <a:rPr sz="2400" spc="-5" dirty="0">
                <a:latin typeface="Palatino Linotype"/>
                <a:cs typeface="Palatino Linotype"/>
              </a:rPr>
              <a:t>if</a:t>
            </a:r>
            <a:r>
              <a:rPr sz="2400" dirty="0">
                <a:latin typeface="Palatino Linotype"/>
                <a:cs typeface="Palatino Linotype"/>
              </a:rPr>
              <a:t> the </a:t>
            </a:r>
            <a:r>
              <a:rPr sz="2400" spc="-5" dirty="0">
                <a:latin typeface="Palatino Linotype"/>
                <a:cs typeface="Palatino Linotype"/>
              </a:rPr>
              <a:t>sequence</a:t>
            </a:r>
            <a:r>
              <a:rPr sz="2400" dirty="0">
                <a:latin typeface="Palatino Linotype"/>
                <a:cs typeface="Palatino Linotype"/>
              </a:rPr>
              <a:t> </a:t>
            </a:r>
            <a:r>
              <a:rPr sz="2400" spc="-5" dirty="0">
                <a:latin typeface="Palatino Linotype"/>
                <a:cs typeface="Palatino Linotype"/>
              </a:rPr>
              <a:t>has</a:t>
            </a:r>
            <a:r>
              <a:rPr sz="2400" dirty="0">
                <a:latin typeface="Palatino Linotype"/>
                <a:cs typeface="Palatino Linotype"/>
              </a:rPr>
              <a:t> elements.</a:t>
            </a:r>
          </a:p>
          <a:p>
            <a:pPr marL="284480" marR="612140" indent="-271780">
              <a:lnSpc>
                <a:spcPts val="2470"/>
              </a:lnSpc>
              <a:spcBef>
                <a:spcPts val="625"/>
              </a:spcBef>
              <a:buClr>
                <a:srgbClr val="0BD0D9"/>
              </a:buClr>
              <a:buSzPct val="93617"/>
              <a:buFont typeface="Lucida Sans Unicode"/>
              <a:buChar char="●"/>
              <a:tabLst>
                <a:tab pos="284480" algn="l"/>
              </a:tabLst>
            </a:pPr>
            <a:r>
              <a:rPr sz="3600" spc="-7" baseline="1182" dirty="0">
                <a:latin typeface="Palatino Linotype"/>
                <a:cs typeface="Palatino Linotype"/>
              </a:rPr>
              <a:t>Hence,</a:t>
            </a:r>
            <a:r>
              <a:rPr sz="3600" baseline="1182" dirty="0">
                <a:latin typeface="Palatino Linotype"/>
                <a:cs typeface="Palatino Linotype"/>
              </a:rPr>
              <a:t> </a:t>
            </a:r>
            <a:r>
              <a:rPr sz="3600" spc="-7" baseline="1182" dirty="0">
                <a:latin typeface="Palatino Linotype"/>
                <a:cs typeface="Palatino Linotype"/>
              </a:rPr>
              <a:t>if</a:t>
            </a:r>
            <a:r>
              <a:rPr sz="3600" spc="7" baseline="1182" dirty="0">
                <a:latin typeface="Palatino Linotype"/>
                <a:cs typeface="Palatino Linotype"/>
              </a:rPr>
              <a:t> </a:t>
            </a:r>
            <a:r>
              <a:rPr sz="3600" i="1" baseline="1182" dirty="0">
                <a:latin typeface="Palatino Linotype"/>
                <a:cs typeface="Palatino Linotype"/>
              </a:rPr>
              <a:t>f</a:t>
            </a:r>
            <a:r>
              <a:rPr sz="3600" baseline="1182" dirty="0">
                <a:latin typeface="Palatino Linotype"/>
                <a:cs typeface="Palatino Linotype"/>
              </a:rPr>
              <a:t>(</a:t>
            </a:r>
            <a:r>
              <a:rPr sz="3600" i="1" baseline="1182" dirty="0">
                <a:latin typeface="Palatino Linotype"/>
                <a:cs typeface="Palatino Linotype"/>
              </a:rPr>
              <a:t>n</a:t>
            </a:r>
            <a:r>
              <a:rPr sz="3600" baseline="1182" dirty="0">
                <a:latin typeface="Palatino Linotype"/>
                <a:cs typeface="Palatino Linotype"/>
              </a:rPr>
              <a:t>)</a:t>
            </a:r>
            <a:r>
              <a:rPr sz="3600" spc="7" baseline="1182" dirty="0">
                <a:latin typeface="Palatino Linotype"/>
                <a:cs typeface="Palatino Linotype"/>
              </a:rPr>
              <a:t> </a:t>
            </a:r>
            <a:r>
              <a:rPr sz="3600" baseline="1182" dirty="0">
                <a:latin typeface="Palatino Linotype"/>
                <a:cs typeface="Palatino Linotype"/>
              </a:rPr>
              <a:t>is</a:t>
            </a:r>
            <a:r>
              <a:rPr sz="3600" spc="7" baseline="1182" dirty="0">
                <a:latin typeface="Palatino Linotype"/>
                <a:cs typeface="Palatino Linotype"/>
              </a:rPr>
              <a:t> </a:t>
            </a:r>
            <a:r>
              <a:rPr sz="3600" spc="-7" baseline="1182" dirty="0">
                <a:latin typeface="Palatino Linotype"/>
                <a:cs typeface="Palatino Linotype"/>
              </a:rPr>
              <a:t>the</a:t>
            </a:r>
            <a:r>
              <a:rPr sz="3600" spc="7" baseline="1182" dirty="0">
                <a:latin typeface="Palatino Linotype"/>
                <a:cs typeface="Palatino Linotype"/>
              </a:rPr>
              <a:t> </a:t>
            </a:r>
            <a:r>
              <a:rPr sz="3600" spc="-7" baseline="1182" dirty="0">
                <a:latin typeface="Palatino Linotype"/>
                <a:cs typeface="Palatino Linotype"/>
              </a:rPr>
              <a:t>number</a:t>
            </a:r>
            <a:r>
              <a:rPr sz="3600" spc="7" baseline="1182" dirty="0">
                <a:latin typeface="Palatino Linotype"/>
                <a:cs typeface="Palatino Linotype"/>
              </a:rPr>
              <a:t> </a:t>
            </a:r>
            <a:r>
              <a:rPr sz="3600" baseline="1182" dirty="0">
                <a:latin typeface="Palatino Linotype"/>
                <a:cs typeface="Palatino Linotype"/>
              </a:rPr>
              <a:t>of </a:t>
            </a:r>
            <a:r>
              <a:rPr sz="3600" spc="-7" baseline="1182" dirty="0">
                <a:latin typeface="Palatino Linotype"/>
                <a:cs typeface="Palatino Linotype"/>
              </a:rPr>
              <a:t>comparisons</a:t>
            </a:r>
            <a:r>
              <a:rPr sz="3600" spc="7" baseline="1182" dirty="0">
                <a:latin typeface="Palatino Linotype"/>
                <a:cs typeface="Palatino Linotype"/>
              </a:rPr>
              <a:t> </a:t>
            </a:r>
            <a:r>
              <a:rPr sz="3600" spc="-22" baseline="1182" dirty="0">
                <a:latin typeface="Palatino Linotype"/>
                <a:cs typeface="Palatino Linotype"/>
              </a:rPr>
              <a:t>required</a:t>
            </a:r>
            <a:r>
              <a:rPr sz="3600" spc="7" baseline="1182" dirty="0">
                <a:latin typeface="Palatino Linotype"/>
                <a:cs typeface="Palatino Linotype"/>
              </a:rPr>
              <a:t> </a:t>
            </a:r>
            <a:r>
              <a:rPr sz="3600" baseline="1182" dirty="0">
                <a:latin typeface="Palatino Linotype"/>
                <a:cs typeface="Palatino Linotype"/>
              </a:rPr>
              <a:t>to </a:t>
            </a:r>
            <a:r>
              <a:rPr sz="3600" spc="-855" baseline="1182" dirty="0">
                <a:latin typeface="Palatino Linotype"/>
                <a:cs typeface="Palatino Linotype"/>
              </a:rPr>
              <a:t> </a:t>
            </a:r>
            <a:r>
              <a:rPr sz="2400" spc="-10" dirty="0">
                <a:latin typeface="Palatino Linotype"/>
                <a:cs typeface="Palatino Linotype"/>
              </a:rPr>
              <a:t>search</a:t>
            </a:r>
            <a:r>
              <a:rPr sz="2400" spc="-5" dirty="0">
                <a:latin typeface="Palatino Linotype"/>
                <a:cs typeface="Palatino Linotype"/>
              </a:rPr>
              <a:t> for</a:t>
            </a:r>
            <a:r>
              <a:rPr sz="2400" dirty="0">
                <a:latin typeface="Palatino Linotype"/>
                <a:cs typeface="Palatino Linotype"/>
              </a:rPr>
              <a:t> an element </a:t>
            </a:r>
            <a:r>
              <a:rPr sz="2400" spc="-5" dirty="0">
                <a:latin typeface="Palatino Linotype"/>
                <a:cs typeface="Palatino Linotype"/>
              </a:rPr>
              <a:t>in </a:t>
            </a:r>
            <a:r>
              <a:rPr sz="2400" dirty="0">
                <a:latin typeface="Palatino Linotype"/>
                <a:cs typeface="Palatino Linotype"/>
              </a:rPr>
              <a:t>a </a:t>
            </a:r>
            <a:r>
              <a:rPr sz="2400" spc="-5" dirty="0">
                <a:latin typeface="Palatino Linotype"/>
                <a:cs typeface="Palatino Linotype"/>
              </a:rPr>
              <a:t>sequence</a:t>
            </a:r>
            <a:r>
              <a:rPr sz="2400" dirty="0">
                <a:latin typeface="Palatino Linotype"/>
                <a:cs typeface="Palatino Linotype"/>
              </a:rPr>
              <a:t> of </a:t>
            </a:r>
            <a:r>
              <a:rPr sz="2400" spc="-5" dirty="0">
                <a:latin typeface="Palatino Linotype"/>
                <a:cs typeface="Palatino Linotype"/>
              </a:rPr>
              <a:t>size</a:t>
            </a:r>
            <a:r>
              <a:rPr sz="2400" dirty="0">
                <a:latin typeface="Palatino Linotype"/>
                <a:cs typeface="Palatino Linotype"/>
              </a:rPr>
              <a:t> </a:t>
            </a:r>
            <a:r>
              <a:rPr sz="2400" i="1" dirty="0">
                <a:latin typeface="Palatino Linotype"/>
                <a:cs typeface="Palatino Linotype"/>
              </a:rPr>
              <a:t>n</a:t>
            </a:r>
            <a:r>
              <a:rPr sz="2400" dirty="0">
                <a:latin typeface="Palatino Linotype"/>
                <a:cs typeface="Palatino Linotype"/>
              </a:rPr>
              <a:t>,</a:t>
            </a:r>
            <a:r>
              <a:rPr sz="2400" spc="-5" dirty="0">
                <a:latin typeface="Palatino Linotype"/>
                <a:cs typeface="Palatino Linotype"/>
              </a:rPr>
              <a:t> then</a:t>
            </a:r>
            <a:endParaRPr sz="2400" dirty="0">
              <a:latin typeface="Palatino Linotype"/>
              <a:cs typeface="Palatino Linotype"/>
            </a:endParaRPr>
          </a:p>
          <a:p>
            <a:pPr marL="2284730">
              <a:lnSpc>
                <a:spcPts val="2870"/>
              </a:lnSpc>
            </a:pPr>
            <a:r>
              <a:rPr sz="3200" i="1" dirty="0">
                <a:latin typeface="Palatino Linotype"/>
                <a:cs typeface="Palatino Linotype"/>
              </a:rPr>
              <a:t>f</a:t>
            </a:r>
            <a:r>
              <a:rPr sz="3200" dirty="0">
                <a:latin typeface="Palatino Linotype"/>
                <a:cs typeface="Palatino Linotype"/>
              </a:rPr>
              <a:t>(</a:t>
            </a:r>
            <a:r>
              <a:rPr sz="3200" i="1" dirty="0">
                <a:latin typeface="Palatino Linotype"/>
                <a:cs typeface="Palatino Linotype"/>
              </a:rPr>
              <a:t>n</a:t>
            </a:r>
            <a:r>
              <a:rPr sz="3200" dirty="0">
                <a:latin typeface="Palatino Linotype"/>
                <a:cs typeface="Palatino Linotype"/>
              </a:rPr>
              <a:t>)</a:t>
            </a:r>
            <a:r>
              <a:rPr sz="3200" spc="-15" dirty="0">
                <a:latin typeface="Palatino Linotype"/>
                <a:cs typeface="Palatino Linotype"/>
              </a:rPr>
              <a:t> </a:t>
            </a:r>
            <a:r>
              <a:rPr sz="3200" spc="295" dirty="0">
                <a:latin typeface="Palatino Linotype"/>
                <a:cs typeface="Palatino Linotype"/>
              </a:rPr>
              <a:t>=</a:t>
            </a:r>
            <a:r>
              <a:rPr sz="3200" spc="-15" dirty="0">
                <a:latin typeface="Palatino Linotype"/>
                <a:cs typeface="Palatino Linotype"/>
              </a:rPr>
              <a:t> </a:t>
            </a:r>
            <a:r>
              <a:rPr sz="3200" i="1" spc="130" dirty="0">
                <a:latin typeface="Palatino Linotype"/>
                <a:cs typeface="Palatino Linotype"/>
              </a:rPr>
              <a:t>f</a:t>
            </a:r>
            <a:r>
              <a:rPr sz="3200" spc="130" dirty="0">
                <a:latin typeface="Palatino Linotype"/>
                <a:cs typeface="Palatino Linotype"/>
              </a:rPr>
              <a:t>(</a:t>
            </a:r>
            <a:r>
              <a:rPr sz="3200" i="1" spc="130" dirty="0">
                <a:latin typeface="Palatino Linotype"/>
                <a:cs typeface="Palatino Linotype"/>
              </a:rPr>
              <a:t>n</a:t>
            </a:r>
            <a:r>
              <a:rPr sz="3200" spc="130" dirty="0">
                <a:latin typeface="Palatino Linotype"/>
                <a:cs typeface="Palatino Linotype"/>
              </a:rPr>
              <a:t>/</a:t>
            </a:r>
            <a:r>
              <a:rPr sz="3200" spc="130" dirty="0">
                <a:latin typeface="Times New Roman"/>
                <a:cs typeface="Times New Roman"/>
              </a:rPr>
              <a:t>2</a:t>
            </a:r>
            <a:r>
              <a:rPr sz="3200" spc="130" dirty="0">
                <a:latin typeface="Palatino Linotype"/>
                <a:cs typeface="Palatino Linotype"/>
              </a:rPr>
              <a:t>)</a:t>
            </a:r>
            <a:r>
              <a:rPr sz="3200" spc="-15" dirty="0">
                <a:latin typeface="Palatino Linotype"/>
                <a:cs typeface="Palatino Linotype"/>
              </a:rPr>
              <a:t> </a:t>
            </a:r>
            <a:r>
              <a:rPr sz="3200" spc="295" dirty="0">
                <a:latin typeface="Palatino Linotype"/>
                <a:cs typeface="Palatino Linotype"/>
              </a:rPr>
              <a:t>+</a:t>
            </a:r>
            <a:r>
              <a:rPr sz="3200" spc="-15" dirty="0">
                <a:latin typeface="Palatino Linotype"/>
                <a:cs typeface="Palatino Linotype"/>
              </a:rPr>
              <a:t> </a:t>
            </a:r>
            <a:r>
              <a:rPr sz="3200" dirty="0">
                <a:latin typeface="Times New Roman"/>
                <a:cs typeface="Times New Roman"/>
              </a:rPr>
              <a:t>2</a:t>
            </a:r>
          </a:p>
          <a:p>
            <a:pPr>
              <a:lnSpc>
                <a:spcPct val="100000"/>
              </a:lnSpc>
              <a:spcBef>
                <a:spcPts val="35"/>
              </a:spcBef>
            </a:pPr>
            <a:endParaRPr sz="3200" dirty="0">
              <a:latin typeface="Times New Roman"/>
              <a:cs typeface="Times New Roman"/>
            </a:endParaRPr>
          </a:p>
          <a:p>
            <a:pPr marL="465455">
              <a:lnSpc>
                <a:spcPct val="100000"/>
              </a:lnSpc>
              <a:spcBef>
                <a:spcPts val="5"/>
              </a:spcBef>
            </a:pPr>
            <a:r>
              <a:rPr sz="2400" dirty="0">
                <a:latin typeface="Palatino Linotype"/>
                <a:cs typeface="Palatino Linotype"/>
              </a:rPr>
              <a:t>when</a:t>
            </a:r>
            <a:r>
              <a:rPr sz="2400" spc="-20" dirty="0">
                <a:latin typeface="Palatino Linotype"/>
                <a:cs typeface="Palatino Linotype"/>
              </a:rPr>
              <a:t> </a:t>
            </a:r>
            <a:r>
              <a:rPr sz="2400" i="1" dirty="0">
                <a:latin typeface="Palatino Linotype"/>
                <a:cs typeface="Palatino Linotype"/>
              </a:rPr>
              <a:t>n</a:t>
            </a:r>
            <a:r>
              <a:rPr sz="2400" i="1" spc="-15" dirty="0">
                <a:latin typeface="Palatino Linotype"/>
                <a:cs typeface="Palatino Linotype"/>
              </a:rPr>
              <a:t> </a:t>
            </a:r>
            <a:r>
              <a:rPr sz="2400" dirty="0">
                <a:latin typeface="Palatino Linotype"/>
                <a:cs typeface="Palatino Linotype"/>
              </a:rPr>
              <a:t>is</a:t>
            </a:r>
            <a:r>
              <a:rPr sz="2400" spc="-15" dirty="0">
                <a:latin typeface="Palatino Linotype"/>
                <a:cs typeface="Palatino Linotype"/>
              </a:rPr>
              <a:t> </a:t>
            </a:r>
            <a:r>
              <a:rPr sz="2400" spc="-5" dirty="0">
                <a:latin typeface="Palatino Linotype"/>
                <a:cs typeface="Palatino Linotype"/>
              </a:rPr>
              <a:t>even.</a:t>
            </a:r>
            <a:endParaRPr sz="2400" dirty="0">
              <a:latin typeface="Palatino Linotype"/>
              <a:cs typeface="Palatino Linotype"/>
            </a:endParaRPr>
          </a:p>
        </p:txBody>
      </p:sp>
      <p:sp>
        <p:nvSpPr>
          <p:cNvPr id="4" name="Rectangle 3">
            <a:extLst>
              <a:ext uri="{FF2B5EF4-FFF2-40B4-BE49-F238E27FC236}">
                <a16:creationId xmlns:a16="http://schemas.microsoft.com/office/drawing/2014/main" id="{D63E7E16-D428-8F63-23BB-D755E563B96B}"/>
              </a:ext>
            </a:extLst>
          </p:cNvPr>
          <p:cNvSpPr/>
          <p:nvPr/>
        </p:nvSpPr>
        <p:spPr>
          <a:xfrm>
            <a:off x="123757" y="60960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0" y="304800"/>
            <a:ext cx="5901690" cy="787400"/>
          </a:xfrm>
          <a:prstGeom prst="rect">
            <a:avLst/>
          </a:prstGeom>
        </p:spPr>
        <p:txBody>
          <a:bodyPr vert="horz" wrap="square" lIns="0" tIns="12700" rIns="0" bIns="0" rtlCol="0">
            <a:spAutoFit/>
          </a:bodyPr>
          <a:lstStyle/>
          <a:p>
            <a:pPr marL="12700">
              <a:lnSpc>
                <a:spcPct val="100000"/>
              </a:lnSpc>
              <a:spcBef>
                <a:spcPts val="100"/>
              </a:spcBef>
            </a:pPr>
            <a:r>
              <a:rPr sz="5000" b="1" spc="-5" dirty="0">
                <a:effectLst>
                  <a:outerShdw blurRad="38100" dist="38100" dir="2700000" algn="tl">
                    <a:srgbClr val="000000">
                      <a:alpha val="43137"/>
                    </a:srgbClr>
                  </a:outerShdw>
                </a:effectLst>
              </a:rPr>
              <a:t>Example:</a:t>
            </a:r>
            <a:r>
              <a:rPr sz="5000" b="1" spc="-25" dirty="0">
                <a:effectLst>
                  <a:outerShdw blurRad="38100" dist="38100" dir="2700000" algn="tl">
                    <a:srgbClr val="000000">
                      <a:alpha val="43137"/>
                    </a:srgbClr>
                  </a:outerShdw>
                </a:effectLst>
              </a:rPr>
              <a:t> </a:t>
            </a:r>
            <a:r>
              <a:rPr sz="5000" b="1" spc="-5" dirty="0">
                <a:effectLst>
                  <a:outerShdw blurRad="38100" dist="38100" dir="2700000" algn="tl">
                    <a:srgbClr val="000000">
                      <a:alpha val="43137"/>
                    </a:srgbClr>
                  </a:outerShdw>
                </a:effectLst>
              </a:rPr>
              <a:t>Merge</a:t>
            </a:r>
            <a:r>
              <a:rPr sz="5000" b="1" spc="-20" dirty="0">
                <a:effectLst>
                  <a:outerShdw blurRad="38100" dist="38100" dir="2700000" algn="tl">
                    <a:srgbClr val="000000">
                      <a:alpha val="43137"/>
                    </a:srgbClr>
                  </a:outerShdw>
                </a:effectLst>
              </a:rPr>
              <a:t> </a:t>
            </a:r>
            <a:r>
              <a:rPr sz="5000" b="1" spc="-5" dirty="0">
                <a:effectLst>
                  <a:outerShdw blurRad="38100" dist="38100" dir="2700000" algn="tl">
                    <a:srgbClr val="000000">
                      <a:alpha val="43137"/>
                    </a:srgbClr>
                  </a:outerShdw>
                </a:effectLst>
              </a:rPr>
              <a:t>Sort</a:t>
            </a:r>
            <a:endParaRPr sz="5000" b="1" dirty="0">
              <a:effectLst>
                <a:outerShdw blurRad="38100" dist="38100" dir="2700000" algn="tl">
                  <a:srgbClr val="000000">
                    <a:alpha val="43137"/>
                  </a:srgbClr>
                </a:outerShdw>
              </a:effectLst>
            </a:endParaRPr>
          </a:p>
        </p:txBody>
      </p:sp>
      <p:sp>
        <p:nvSpPr>
          <p:cNvPr id="3" name="object 3"/>
          <p:cNvSpPr txBox="1"/>
          <p:nvPr/>
        </p:nvSpPr>
        <p:spPr>
          <a:xfrm>
            <a:off x="490219" y="1994407"/>
            <a:ext cx="8130540" cy="3081020"/>
          </a:xfrm>
          <a:prstGeom prst="rect">
            <a:avLst/>
          </a:prstGeom>
        </p:spPr>
        <p:txBody>
          <a:bodyPr vert="horz" wrap="square" lIns="0" tIns="3810" rIns="0" bIns="0" rtlCol="0">
            <a:spAutoFit/>
          </a:bodyPr>
          <a:lstStyle/>
          <a:p>
            <a:pPr marL="271780" marR="5080" indent="-259079">
              <a:lnSpc>
                <a:spcPct val="102200"/>
              </a:lnSpc>
              <a:spcBef>
                <a:spcPts val="30"/>
              </a:spcBef>
              <a:buClr>
                <a:srgbClr val="0BD0D9"/>
              </a:buClr>
              <a:buSzPct val="94000"/>
              <a:buFont typeface="Lucida Sans Unicode"/>
              <a:buChar char="●"/>
              <a:tabLst>
                <a:tab pos="271780" algn="l"/>
              </a:tabLst>
            </a:pPr>
            <a:r>
              <a:rPr sz="2500" spc="-5" dirty="0">
                <a:latin typeface="Palatino Linotype"/>
                <a:cs typeface="Palatino Linotype"/>
              </a:rPr>
              <a:t>The </a:t>
            </a:r>
            <a:r>
              <a:rPr sz="2500" spc="-15" dirty="0">
                <a:latin typeface="Palatino Linotype"/>
                <a:cs typeface="Palatino Linotype"/>
              </a:rPr>
              <a:t>merge</a:t>
            </a:r>
            <a:r>
              <a:rPr sz="2500" spc="-5" dirty="0">
                <a:latin typeface="Palatino Linotype"/>
                <a:cs typeface="Palatino Linotype"/>
              </a:rPr>
              <a:t> sort algorithm splits a list of</a:t>
            </a:r>
            <a:r>
              <a:rPr sz="2500" dirty="0">
                <a:latin typeface="Palatino Linotype"/>
                <a:cs typeface="Palatino Linotype"/>
              </a:rPr>
              <a:t> </a:t>
            </a:r>
            <a:r>
              <a:rPr sz="2500" i="1" spc="-5" dirty="0">
                <a:latin typeface="Palatino Linotype"/>
                <a:cs typeface="Palatino Linotype"/>
              </a:rPr>
              <a:t>n </a:t>
            </a:r>
            <a:r>
              <a:rPr sz="2500" spc="-5" dirty="0">
                <a:latin typeface="Palatino Linotype"/>
                <a:cs typeface="Palatino Linotype"/>
              </a:rPr>
              <a:t>(assuming</a:t>
            </a:r>
            <a:r>
              <a:rPr sz="2500" dirty="0">
                <a:latin typeface="Palatino Linotype"/>
                <a:cs typeface="Palatino Linotype"/>
              </a:rPr>
              <a:t> </a:t>
            </a:r>
            <a:r>
              <a:rPr sz="2500" i="1" spc="-5" dirty="0">
                <a:latin typeface="Palatino Linotype"/>
                <a:cs typeface="Palatino Linotype"/>
              </a:rPr>
              <a:t>n </a:t>
            </a:r>
            <a:r>
              <a:rPr sz="2500" spc="-5" dirty="0">
                <a:latin typeface="Palatino Linotype"/>
                <a:cs typeface="Palatino Linotype"/>
              </a:rPr>
              <a:t>is </a:t>
            </a:r>
            <a:r>
              <a:rPr sz="2500" spc="-610" dirty="0">
                <a:latin typeface="Palatino Linotype"/>
                <a:cs typeface="Palatino Linotype"/>
              </a:rPr>
              <a:t> </a:t>
            </a:r>
            <a:r>
              <a:rPr sz="2500" spc="-5" dirty="0">
                <a:latin typeface="Palatino Linotype"/>
                <a:cs typeface="Palatino Linotype"/>
              </a:rPr>
              <a:t>even) items to be sorted into two lists with </a:t>
            </a:r>
            <a:r>
              <a:rPr sz="2500" i="1" spc="235" dirty="0">
                <a:latin typeface="Palatino Linotype"/>
                <a:cs typeface="Palatino Linotype"/>
              </a:rPr>
              <a:t>n</a:t>
            </a:r>
            <a:r>
              <a:rPr sz="2500" spc="235" dirty="0">
                <a:latin typeface="Palatino Linotype"/>
                <a:cs typeface="Palatino Linotype"/>
              </a:rPr>
              <a:t>/</a:t>
            </a:r>
            <a:r>
              <a:rPr sz="2500" spc="235" dirty="0">
                <a:latin typeface="Times New Roman"/>
                <a:cs typeface="Times New Roman"/>
              </a:rPr>
              <a:t>2 </a:t>
            </a:r>
            <a:r>
              <a:rPr sz="2500" spc="-5" dirty="0">
                <a:latin typeface="Palatino Linotype"/>
                <a:cs typeface="Palatino Linotype"/>
              </a:rPr>
              <a:t>items. It </a:t>
            </a:r>
            <a:r>
              <a:rPr sz="2500" spc="-610" dirty="0">
                <a:latin typeface="Palatino Linotype"/>
                <a:cs typeface="Palatino Linotype"/>
              </a:rPr>
              <a:t> </a:t>
            </a:r>
            <a:r>
              <a:rPr sz="2500" spc="-5" dirty="0">
                <a:latin typeface="Palatino Linotype"/>
                <a:cs typeface="Palatino Linotype"/>
              </a:rPr>
              <a:t>uses</a:t>
            </a:r>
            <a:r>
              <a:rPr sz="2500" spc="-10" dirty="0">
                <a:latin typeface="Palatino Linotype"/>
                <a:cs typeface="Palatino Linotype"/>
              </a:rPr>
              <a:t> </a:t>
            </a:r>
            <a:r>
              <a:rPr sz="2500" spc="-5" dirty="0">
                <a:latin typeface="Palatino Linotype"/>
                <a:cs typeface="Palatino Linotype"/>
              </a:rPr>
              <a:t>fewer than</a:t>
            </a:r>
            <a:r>
              <a:rPr sz="2500" dirty="0">
                <a:latin typeface="Palatino Linotype"/>
                <a:cs typeface="Palatino Linotype"/>
              </a:rPr>
              <a:t> </a:t>
            </a:r>
            <a:r>
              <a:rPr sz="2500" i="1" spc="-5" dirty="0">
                <a:latin typeface="Palatino Linotype"/>
                <a:cs typeface="Palatino Linotype"/>
              </a:rPr>
              <a:t>n </a:t>
            </a:r>
            <a:r>
              <a:rPr sz="2500" spc="-5" dirty="0">
                <a:latin typeface="Palatino Linotype"/>
                <a:cs typeface="Palatino Linotype"/>
              </a:rPr>
              <a:t>comparisons to </a:t>
            </a:r>
            <a:r>
              <a:rPr sz="2500" spc="-15" dirty="0">
                <a:latin typeface="Palatino Linotype"/>
                <a:cs typeface="Palatino Linotype"/>
              </a:rPr>
              <a:t>merge</a:t>
            </a:r>
            <a:r>
              <a:rPr sz="2500" spc="-10" dirty="0">
                <a:latin typeface="Palatino Linotype"/>
                <a:cs typeface="Palatino Linotype"/>
              </a:rPr>
              <a:t> </a:t>
            </a:r>
            <a:r>
              <a:rPr sz="2500" spc="-5" dirty="0">
                <a:latin typeface="Palatino Linotype"/>
                <a:cs typeface="Palatino Linotype"/>
              </a:rPr>
              <a:t>the two sorted </a:t>
            </a:r>
            <a:r>
              <a:rPr sz="2500" dirty="0">
                <a:latin typeface="Palatino Linotype"/>
                <a:cs typeface="Palatino Linotype"/>
              </a:rPr>
              <a:t> </a:t>
            </a:r>
            <a:r>
              <a:rPr sz="2500" spc="-5" dirty="0">
                <a:latin typeface="Palatino Linotype"/>
                <a:cs typeface="Palatino Linotype"/>
              </a:rPr>
              <a:t>lists.</a:t>
            </a:r>
            <a:endParaRPr sz="2500">
              <a:latin typeface="Palatino Linotype"/>
              <a:cs typeface="Palatino Linotype"/>
            </a:endParaRPr>
          </a:p>
          <a:p>
            <a:pPr marL="271780" marR="415290" indent="-259079">
              <a:lnSpc>
                <a:spcPct val="103299"/>
              </a:lnSpc>
              <a:spcBef>
                <a:spcPts val="500"/>
              </a:spcBef>
              <a:buClr>
                <a:srgbClr val="0BD0D9"/>
              </a:buClr>
              <a:buSzPct val="94000"/>
              <a:buFont typeface="Lucida Sans Unicode"/>
              <a:buChar char="●"/>
              <a:tabLst>
                <a:tab pos="271780" algn="l"/>
                <a:tab pos="3022600" algn="l"/>
                <a:tab pos="6068060" algn="l"/>
              </a:tabLst>
            </a:pPr>
            <a:r>
              <a:rPr sz="2500" spc="-10" dirty="0">
                <a:latin typeface="Palatino Linotype"/>
                <a:cs typeface="Palatino Linotype"/>
              </a:rPr>
              <a:t>Hence,</a:t>
            </a:r>
            <a:r>
              <a:rPr sz="2500" spc="-5" dirty="0">
                <a:latin typeface="Palatino Linotype"/>
                <a:cs typeface="Palatino Linotype"/>
              </a:rPr>
              <a:t> the </a:t>
            </a:r>
            <a:r>
              <a:rPr sz="2500" spc="-10" dirty="0">
                <a:latin typeface="Palatino Linotype"/>
                <a:cs typeface="Palatino Linotype"/>
              </a:rPr>
              <a:t>number</a:t>
            </a:r>
            <a:r>
              <a:rPr sz="2500" spc="-5" dirty="0">
                <a:latin typeface="Palatino Linotype"/>
                <a:cs typeface="Palatino Linotype"/>
              </a:rPr>
              <a:t> of comparisons </a:t>
            </a:r>
            <a:r>
              <a:rPr sz="2500" spc="-15" dirty="0">
                <a:latin typeface="Palatino Linotype"/>
                <a:cs typeface="Palatino Linotype"/>
              </a:rPr>
              <a:t>required</a:t>
            </a:r>
            <a:r>
              <a:rPr sz="2500" spc="-5" dirty="0">
                <a:latin typeface="Palatino Linotype"/>
                <a:cs typeface="Palatino Linotype"/>
              </a:rPr>
              <a:t> to sort a </a:t>
            </a:r>
            <a:r>
              <a:rPr sz="2500" spc="-610" dirty="0">
                <a:latin typeface="Palatino Linotype"/>
                <a:cs typeface="Palatino Linotype"/>
              </a:rPr>
              <a:t> </a:t>
            </a:r>
            <a:r>
              <a:rPr sz="2500" spc="-10" dirty="0">
                <a:latin typeface="Palatino Linotype"/>
                <a:cs typeface="Palatino Linotype"/>
              </a:rPr>
              <a:t>sequence</a:t>
            </a:r>
            <a:r>
              <a:rPr sz="2500" spc="5" dirty="0">
                <a:latin typeface="Palatino Linotype"/>
                <a:cs typeface="Palatino Linotype"/>
              </a:rPr>
              <a:t> </a:t>
            </a:r>
            <a:r>
              <a:rPr sz="2500" spc="-5" dirty="0">
                <a:latin typeface="Palatino Linotype"/>
                <a:cs typeface="Palatino Linotype"/>
              </a:rPr>
              <a:t>of</a:t>
            </a:r>
            <a:r>
              <a:rPr sz="2500" spc="10" dirty="0">
                <a:latin typeface="Palatino Linotype"/>
                <a:cs typeface="Palatino Linotype"/>
              </a:rPr>
              <a:t> </a:t>
            </a:r>
            <a:r>
              <a:rPr sz="2500" spc="-10" dirty="0">
                <a:latin typeface="Palatino Linotype"/>
                <a:cs typeface="Palatino Linotype"/>
              </a:rPr>
              <a:t>size</a:t>
            </a:r>
            <a:r>
              <a:rPr sz="2500" spc="10" dirty="0">
                <a:latin typeface="Palatino Linotype"/>
                <a:cs typeface="Palatino Linotype"/>
              </a:rPr>
              <a:t> </a:t>
            </a:r>
            <a:r>
              <a:rPr sz="2500" i="1" spc="-5" dirty="0">
                <a:latin typeface="Palatino Linotype"/>
                <a:cs typeface="Palatino Linotype"/>
              </a:rPr>
              <a:t>n</a:t>
            </a:r>
            <a:r>
              <a:rPr sz="2500" spc="-5" dirty="0">
                <a:latin typeface="Palatino Linotype"/>
                <a:cs typeface="Palatino Linotype"/>
              </a:rPr>
              <a:t>,	is no</a:t>
            </a:r>
            <a:r>
              <a:rPr sz="2500" dirty="0">
                <a:latin typeface="Palatino Linotype"/>
                <a:cs typeface="Palatino Linotype"/>
              </a:rPr>
              <a:t> </a:t>
            </a:r>
            <a:r>
              <a:rPr sz="2500" spc="-15" dirty="0">
                <a:latin typeface="Palatino Linotype"/>
                <a:cs typeface="Palatino Linotype"/>
              </a:rPr>
              <a:t>more</a:t>
            </a:r>
            <a:r>
              <a:rPr sz="2500" dirty="0">
                <a:latin typeface="Palatino Linotype"/>
                <a:cs typeface="Palatino Linotype"/>
              </a:rPr>
              <a:t> </a:t>
            </a:r>
            <a:r>
              <a:rPr sz="2500" spc="-5" dirty="0">
                <a:latin typeface="Palatino Linotype"/>
                <a:cs typeface="Palatino Linotype"/>
              </a:rPr>
              <a:t>than than	</a:t>
            </a:r>
            <a:r>
              <a:rPr sz="2500" i="1" spc="-5" dirty="0">
                <a:latin typeface="Palatino Linotype"/>
                <a:cs typeface="Palatino Linotype"/>
              </a:rPr>
              <a:t>M</a:t>
            </a:r>
            <a:r>
              <a:rPr sz="2500" spc="-5" dirty="0">
                <a:latin typeface="Palatino Linotype"/>
                <a:cs typeface="Palatino Linotype"/>
              </a:rPr>
              <a:t>(</a:t>
            </a:r>
            <a:r>
              <a:rPr sz="2500" i="1" spc="-5" dirty="0">
                <a:latin typeface="Palatino Linotype"/>
                <a:cs typeface="Palatino Linotype"/>
              </a:rPr>
              <a:t>n</a:t>
            </a:r>
            <a:r>
              <a:rPr sz="2500" spc="-5" dirty="0">
                <a:latin typeface="Palatino Linotype"/>
                <a:cs typeface="Palatino Linotype"/>
              </a:rPr>
              <a:t>)</a:t>
            </a:r>
            <a:r>
              <a:rPr sz="2500" spc="-70" dirty="0">
                <a:latin typeface="Palatino Linotype"/>
                <a:cs typeface="Palatino Linotype"/>
              </a:rPr>
              <a:t> </a:t>
            </a:r>
            <a:r>
              <a:rPr sz="2500" spc="-15" dirty="0">
                <a:latin typeface="Palatino Linotype"/>
                <a:cs typeface="Palatino Linotype"/>
              </a:rPr>
              <a:t>where</a:t>
            </a:r>
            <a:endParaRPr sz="2500">
              <a:latin typeface="Palatino Linotype"/>
              <a:cs typeface="Palatino Linotype"/>
            </a:endParaRPr>
          </a:p>
          <a:p>
            <a:pPr marR="367665" algn="ctr">
              <a:lnSpc>
                <a:spcPct val="100000"/>
              </a:lnSpc>
              <a:spcBef>
                <a:spcPts val="1800"/>
              </a:spcBef>
            </a:pPr>
            <a:r>
              <a:rPr sz="2800" i="1" dirty="0">
                <a:latin typeface="Palatino Linotype"/>
                <a:cs typeface="Palatino Linotype"/>
              </a:rPr>
              <a:t>M</a:t>
            </a:r>
            <a:r>
              <a:rPr sz="2800" dirty="0">
                <a:latin typeface="Palatino Linotype"/>
                <a:cs typeface="Palatino Linotype"/>
              </a:rPr>
              <a:t>(</a:t>
            </a:r>
            <a:r>
              <a:rPr sz="2800" i="1" dirty="0">
                <a:latin typeface="Palatino Linotype"/>
                <a:cs typeface="Palatino Linotype"/>
              </a:rPr>
              <a:t>n</a:t>
            </a:r>
            <a:r>
              <a:rPr sz="2800" dirty="0">
                <a:latin typeface="Palatino Linotype"/>
                <a:cs typeface="Palatino Linotype"/>
              </a:rPr>
              <a:t>)</a:t>
            </a:r>
            <a:r>
              <a:rPr sz="2800" spc="-15" dirty="0">
                <a:latin typeface="Palatino Linotype"/>
                <a:cs typeface="Palatino Linotype"/>
              </a:rPr>
              <a:t> </a:t>
            </a:r>
            <a:r>
              <a:rPr sz="2800" spc="295" dirty="0">
                <a:latin typeface="Palatino Linotype"/>
                <a:cs typeface="Palatino Linotype"/>
              </a:rPr>
              <a:t>=</a:t>
            </a:r>
            <a:r>
              <a:rPr sz="2800" spc="-15" dirty="0">
                <a:latin typeface="Palatino Linotype"/>
                <a:cs typeface="Palatino Linotype"/>
              </a:rPr>
              <a:t> </a:t>
            </a:r>
            <a:r>
              <a:rPr sz="2800" spc="110" dirty="0">
                <a:latin typeface="Times New Roman"/>
                <a:cs typeface="Times New Roman"/>
              </a:rPr>
              <a:t>2</a:t>
            </a:r>
            <a:r>
              <a:rPr sz="2800" i="1" spc="110" dirty="0">
                <a:latin typeface="Palatino Linotype"/>
                <a:cs typeface="Palatino Linotype"/>
              </a:rPr>
              <a:t>M</a:t>
            </a:r>
            <a:r>
              <a:rPr sz="2800" spc="110" dirty="0">
                <a:latin typeface="Palatino Linotype"/>
                <a:cs typeface="Palatino Linotype"/>
              </a:rPr>
              <a:t>(</a:t>
            </a:r>
            <a:r>
              <a:rPr sz="2800" i="1" spc="110" dirty="0">
                <a:latin typeface="Palatino Linotype"/>
                <a:cs typeface="Palatino Linotype"/>
              </a:rPr>
              <a:t>n</a:t>
            </a:r>
            <a:r>
              <a:rPr sz="2800" spc="110" dirty="0">
                <a:latin typeface="Palatino Linotype"/>
                <a:cs typeface="Palatino Linotype"/>
              </a:rPr>
              <a:t>/</a:t>
            </a:r>
            <a:r>
              <a:rPr sz="2800" spc="110" dirty="0">
                <a:latin typeface="Times New Roman"/>
                <a:cs typeface="Times New Roman"/>
              </a:rPr>
              <a:t>2</a:t>
            </a:r>
            <a:r>
              <a:rPr sz="2800" spc="110" dirty="0">
                <a:latin typeface="Palatino Linotype"/>
                <a:cs typeface="Palatino Linotype"/>
              </a:rPr>
              <a:t>)</a:t>
            </a:r>
            <a:r>
              <a:rPr sz="2800" spc="-10" dirty="0">
                <a:latin typeface="Palatino Linotype"/>
                <a:cs typeface="Palatino Linotype"/>
              </a:rPr>
              <a:t> </a:t>
            </a:r>
            <a:r>
              <a:rPr sz="2800" spc="295" dirty="0">
                <a:latin typeface="Palatino Linotype"/>
                <a:cs typeface="Palatino Linotype"/>
              </a:rPr>
              <a:t>+</a:t>
            </a:r>
            <a:r>
              <a:rPr sz="2800" spc="-15" dirty="0">
                <a:latin typeface="Palatino Linotype"/>
                <a:cs typeface="Palatino Linotype"/>
              </a:rPr>
              <a:t> </a:t>
            </a:r>
            <a:r>
              <a:rPr sz="2800" i="1" dirty="0">
                <a:latin typeface="Palatino Linotype"/>
                <a:cs typeface="Palatino Linotype"/>
              </a:rPr>
              <a:t>n</a:t>
            </a:r>
            <a:r>
              <a:rPr sz="2800" dirty="0">
                <a:latin typeface="Palatino Linotype"/>
                <a:cs typeface="Palatino Linotype"/>
              </a:rPr>
              <a:t>.</a:t>
            </a:r>
            <a:endParaRPr sz="2800">
              <a:latin typeface="Palatino Linotype"/>
              <a:cs typeface="Palatino Linotype"/>
            </a:endParaRPr>
          </a:p>
        </p:txBody>
      </p:sp>
      <p:sp>
        <p:nvSpPr>
          <p:cNvPr id="4" name="Rectangle 3">
            <a:extLst>
              <a:ext uri="{FF2B5EF4-FFF2-40B4-BE49-F238E27FC236}">
                <a16:creationId xmlns:a16="http://schemas.microsoft.com/office/drawing/2014/main" id="{8ED6EACD-A60E-EF31-1EE6-48E16CFBC9A9}"/>
              </a:ext>
            </a:extLst>
          </p:cNvPr>
          <p:cNvSpPr/>
          <p:nvPr/>
        </p:nvSpPr>
        <p:spPr>
          <a:xfrm>
            <a:off x="123757" y="60960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5753" y="1058677"/>
            <a:ext cx="7503847" cy="629285"/>
          </a:xfrm>
          <a:prstGeom prst="rect">
            <a:avLst/>
          </a:prstGeom>
        </p:spPr>
        <p:txBody>
          <a:bodyPr vert="horz" wrap="square" lIns="0" tIns="13970" rIns="0" bIns="0" rtlCol="0">
            <a:spAutoFit/>
          </a:bodyPr>
          <a:lstStyle/>
          <a:p>
            <a:pPr marL="12700">
              <a:lnSpc>
                <a:spcPct val="100000"/>
              </a:lnSpc>
              <a:spcBef>
                <a:spcPts val="110"/>
              </a:spcBef>
            </a:pPr>
            <a:r>
              <a:rPr sz="3950" b="1" i="1" dirty="0"/>
              <a:t>Rabbits</a:t>
            </a:r>
            <a:r>
              <a:rPr sz="3950" b="1" i="1" spc="-10" dirty="0"/>
              <a:t> </a:t>
            </a:r>
            <a:r>
              <a:rPr sz="3950" b="1" i="1" spc="5" dirty="0"/>
              <a:t>and</a:t>
            </a:r>
            <a:r>
              <a:rPr sz="3950" b="1" i="1" spc="-5" dirty="0"/>
              <a:t> </a:t>
            </a:r>
            <a:r>
              <a:rPr sz="3950" b="1" i="1" spc="5" dirty="0"/>
              <a:t>the</a:t>
            </a:r>
            <a:r>
              <a:rPr sz="3950" b="1" i="1" spc="-5" dirty="0"/>
              <a:t> </a:t>
            </a:r>
            <a:r>
              <a:rPr sz="3950" b="1" i="1" dirty="0"/>
              <a:t>Fiobonacci</a:t>
            </a:r>
            <a:r>
              <a:rPr sz="3950" b="1" i="1" spc="-5" dirty="0"/>
              <a:t> </a:t>
            </a:r>
            <a:r>
              <a:rPr sz="3950" b="1" i="1" dirty="0"/>
              <a:t>Numbers</a:t>
            </a:r>
          </a:p>
        </p:txBody>
      </p:sp>
      <p:sp>
        <p:nvSpPr>
          <p:cNvPr id="3" name="object 3"/>
          <p:cNvSpPr txBox="1"/>
          <p:nvPr/>
        </p:nvSpPr>
        <p:spPr>
          <a:xfrm>
            <a:off x="762000" y="1942338"/>
            <a:ext cx="7885430" cy="2869760"/>
          </a:xfrm>
          <a:prstGeom prst="rect">
            <a:avLst/>
          </a:prstGeom>
        </p:spPr>
        <p:txBody>
          <a:bodyPr vert="horz" wrap="square" lIns="0" tIns="12065" rIns="0" bIns="0" rtlCol="0">
            <a:spAutoFit/>
          </a:bodyPr>
          <a:lstStyle/>
          <a:p>
            <a:pPr marL="12700" marR="5080" indent="46990">
              <a:lnSpc>
                <a:spcPct val="108800"/>
              </a:lnSpc>
              <a:spcBef>
                <a:spcPts val="95"/>
              </a:spcBef>
            </a:pPr>
            <a:r>
              <a:rPr sz="2450" b="1" spc="10" dirty="0">
                <a:latin typeface="Palatino Linotype"/>
                <a:cs typeface="Palatino Linotype"/>
              </a:rPr>
              <a:t>Example</a:t>
            </a:r>
            <a:r>
              <a:rPr sz="2450" spc="10" dirty="0">
                <a:latin typeface="Palatino Linotype"/>
                <a:cs typeface="Palatino Linotype"/>
              </a:rPr>
              <a:t>:</a:t>
            </a:r>
            <a:r>
              <a:rPr sz="2450" spc="-90" dirty="0">
                <a:latin typeface="Palatino Linotype"/>
                <a:cs typeface="Palatino Linotype"/>
              </a:rPr>
              <a:t> </a:t>
            </a:r>
            <a:r>
              <a:rPr sz="2450" spc="15" dirty="0">
                <a:latin typeface="Palatino Linotype"/>
                <a:cs typeface="Palatino Linotype"/>
              </a:rPr>
              <a:t>A</a:t>
            </a:r>
            <a:r>
              <a:rPr sz="2450" spc="-130" dirty="0">
                <a:latin typeface="Palatino Linotype"/>
                <a:cs typeface="Palatino Linotype"/>
              </a:rPr>
              <a:t> </a:t>
            </a:r>
            <a:r>
              <a:rPr sz="2450" spc="5" dirty="0">
                <a:latin typeface="Palatino Linotype"/>
                <a:cs typeface="Palatino Linotype"/>
              </a:rPr>
              <a:t>young pair</a:t>
            </a:r>
            <a:r>
              <a:rPr sz="2450" spc="10" dirty="0">
                <a:latin typeface="Palatino Linotype"/>
                <a:cs typeface="Palatino Linotype"/>
              </a:rPr>
              <a:t> </a:t>
            </a:r>
            <a:r>
              <a:rPr sz="2450" spc="5" dirty="0">
                <a:latin typeface="Palatino Linotype"/>
                <a:cs typeface="Palatino Linotype"/>
              </a:rPr>
              <a:t>of</a:t>
            </a:r>
            <a:r>
              <a:rPr sz="2450" spc="10" dirty="0">
                <a:latin typeface="Palatino Linotype"/>
                <a:cs typeface="Palatino Linotype"/>
              </a:rPr>
              <a:t> </a:t>
            </a:r>
            <a:r>
              <a:rPr sz="2450" spc="5" dirty="0">
                <a:latin typeface="Palatino Linotype"/>
                <a:cs typeface="Palatino Linotype"/>
              </a:rPr>
              <a:t>rabbits</a:t>
            </a:r>
            <a:r>
              <a:rPr sz="2450" dirty="0">
                <a:latin typeface="Palatino Linotype"/>
                <a:cs typeface="Palatino Linotype"/>
              </a:rPr>
              <a:t> </a:t>
            </a:r>
            <a:r>
              <a:rPr sz="2450" spc="5" dirty="0">
                <a:latin typeface="Palatino Linotype"/>
                <a:cs typeface="Palatino Linotype"/>
              </a:rPr>
              <a:t>(one of each gender)</a:t>
            </a:r>
            <a:r>
              <a:rPr sz="2450" spc="10" dirty="0">
                <a:latin typeface="Palatino Linotype"/>
                <a:cs typeface="Palatino Linotype"/>
              </a:rPr>
              <a:t> </a:t>
            </a:r>
            <a:r>
              <a:rPr sz="2450" spc="5" dirty="0">
                <a:latin typeface="Palatino Linotype"/>
                <a:cs typeface="Palatino Linotype"/>
              </a:rPr>
              <a:t>is </a:t>
            </a:r>
            <a:r>
              <a:rPr sz="2450" spc="-600" dirty="0">
                <a:latin typeface="Palatino Linotype"/>
                <a:cs typeface="Palatino Linotype"/>
              </a:rPr>
              <a:t> </a:t>
            </a:r>
            <a:r>
              <a:rPr sz="2450" spc="5" dirty="0">
                <a:latin typeface="Palatino Linotype"/>
                <a:cs typeface="Palatino Linotype"/>
              </a:rPr>
              <a:t>placed </a:t>
            </a:r>
            <a:r>
              <a:rPr sz="2450" spc="10" dirty="0">
                <a:latin typeface="Palatino Linotype"/>
                <a:cs typeface="Palatino Linotype"/>
              </a:rPr>
              <a:t>on an </a:t>
            </a:r>
            <a:r>
              <a:rPr sz="2450" spc="5" dirty="0">
                <a:latin typeface="Palatino Linotype"/>
                <a:cs typeface="Palatino Linotype"/>
              </a:rPr>
              <a:t>island. </a:t>
            </a:r>
            <a:r>
              <a:rPr sz="2450" spc="15" dirty="0">
                <a:latin typeface="Palatino Linotype"/>
                <a:cs typeface="Palatino Linotype"/>
              </a:rPr>
              <a:t>A </a:t>
            </a:r>
            <a:r>
              <a:rPr sz="2450" spc="5" dirty="0">
                <a:latin typeface="Palatino Linotype"/>
                <a:cs typeface="Palatino Linotype"/>
              </a:rPr>
              <a:t>pair of rabbits does not </a:t>
            </a:r>
            <a:r>
              <a:rPr sz="2450" dirty="0">
                <a:latin typeface="Palatino Linotype"/>
                <a:cs typeface="Palatino Linotype"/>
              </a:rPr>
              <a:t>breed </a:t>
            </a:r>
            <a:r>
              <a:rPr sz="2450" spc="5" dirty="0">
                <a:latin typeface="Palatino Linotype"/>
                <a:cs typeface="Palatino Linotype"/>
              </a:rPr>
              <a:t> until they </a:t>
            </a:r>
            <a:r>
              <a:rPr sz="2450" spc="-10" dirty="0">
                <a:latin typeface="Palatino Linotype"/>
                <a:cs typeface="Palatino Linotype"/>
              </a:rPr>
              <a:t>are </a:t>
            </a:r>
            <a:r>
              <a:rPr sz="2450" spc="10" dirty="0">
                <a:latin typeface="Times New Roman"/>
                <a:cs typeface="Times New Roman"/>
              </a:rPr>
              <a:t>2 </a:t>
            </a:r>
            <a:r>
              <a:rPr sz="2450" spc="5" dirty="0">
                <a:latin typeface="Palatino Linotype"/>
                <a:cs typeface="Palatino Linotype"/>
              </a:rPr>
              <a:t>months old. After they </a:t>
            </a:r>
            <a:r>
              <a:rPr sz="2450" spc="-10" dirty="0">
                <a:latin typeface="Palatino Linotype"/>
                <a:cs typeface="Palatino Linotype"/>
              </a:rPr>
              <a:t>are </a:t>
            </a:r>
            <a:r>
              <a:rPr sz="2450" spc="10" dirty="0">
                <a:latin typeface="Times New Roman"/>
                <a:cs typeface="Times New Roman"/>
              </a:rPr>
              <a:t>2 </a:t>
            </a:r>
            <a:r>
              <a:rPr sz="2450" spc="5" dirty="0">
                <a:latin typeface="Palatino Linotype"/>
                <a:cs typeface="Palatino Linotype"/>
              </a:rPr>
              <a:t>months old, </a:t>
            </a:r>
            <a:r>
              <a:rPr sz="2450" spc="10" dirty="0">
                <a:latin typeface="Palatino Linotype"/>
                <a:cs typeface="Palatino Linotype"/>
              </a:rPr>
              <a:t> </a:t>
            </a:r>
            <a:r>
              <a:rPr sz="2450" spc="5" dirty="0">
                <a:latin typeface="Palatino Linotype"/>
                <a:cs typeface="Palatino Linotype"/>
              </a:rPr>
              <a:t>each</a:t>
            </a:r>
            <a:r>
              <a:rPr sz="2450" dirty="0">
                <a:latin typeface="Palatino Linotype"/>
                <a:cs typeface="Palatino Linotype"/>
              </a:rPr>
              <a:t> </a:t>
            </a:r>
            <a:r>
              <a:rPr sz="2450" spc="5" dirty="0">
                <a:latin typeface="Palatino Linotype"/>
                <a:cs typeface="Palatino Linotype"/>
              </a:rPr>
              <a:t>pair</a:t>
            </a:r>
            <a:r>
              <a:rPr sz="2450" spc="10" dirty="0">
                <a:latin typeface="Palatino Linotype"/>
                <a:cs typeface="Palatino Linotype"/>
              </a:rPr>
              <a:t> </a:t>
            </a:r>
            <a:r>
              <a:rPr sz="2450" spc="5" dirty="0">
                <a:latin typeface="Palatino Linotype"/>
                <a:cs typeface="Palatino Linotype"/>
              </a:rPr>
              <a:t>of</a:t>
            </a:r>
            <a:r>
              <a:rPr sz="2450" spc="10" dirty="0">
                <a:latin typeface="Palatino Linotype"/>
                <a:cs typeface="Palatino Linotype"/>
              </a:rPr>
              <a:t> </a:t>
            </a:r>
            <a:r>
              <a:rPr sz="2450" spc="5" dirty="0">
                <a:latin typeface="Palatino Linotype"/>
                <a:cs typeface="Palatino Linotype"/>
              </a:rPr>
              <a:t>rabbits </a:t>
            </a:r>
            <a:r>
              <a:rPr sz="2450" dirty="0">
                <a:latin typeface="Palatino Linotype"/>
                <a:cs typeface="Palatino Linotype"/>
              </a:rPr>
              <a:t>produces</a:t>
            </a:r>
            <a:r>
              <a:rPr sz="2450" spc="5" dirty="0">
                <a:latin typeface="Palatino Linotype"/>
                <a:cs typeface="Palatino Linotype"/>
              </a:rPr>
              <a:t> another</a:t>
            </a:r>
            <a:r>
              <a:rPr sz="2450" dirty="0">
                <a:latin typeface="Palatino Linotype"/>
                <a:cs typeface="Palatino Linotype"/>
              </a:rPr>
              <a:t> </a:t>
            </a:r>
            <a:r>
              <a:rPr sz="2450" spc="5" dirty="0">
                <a:latin typeface="Palatino Linotype"/>
                <a:cs typeface="Palatino Linotype"/>
              </a:rPr>
              <a:t>pair</a:t>
            </a:r>
            <a:r>
              <a:rPr sz="2450" spc="10" dirty="0">
                <a:latin typeface="Palatino Linotype"/>
                <a:cs typeface="Palatino Linotype"/>
              </a:rPr>
              <a:t> </a:t>
            </a:r>
            <a:r>
              <a:rPr sz="2450" spc="5" dirty="0">
                <a:latin typeface="Palatino Linotype"/>
                <a:cs typeface="Palatino Linotype"/>
              </a:rPr>
              <a:t>each month.</a:t>
            </a:r>
            <a:endParaRPr sz="2450" dirty="0">
              <a:latin typeface="Palatino Linotype"/>
              <a:cs typeface="Palatino Linotype"/>
            </a:endParaRPr>
          </a:p>
          <a:p>
            <a:pPr marL="12700" marR="660400">
              <a:lnSpc>
                <a:spcPct val="108800"/>
              </a:lnSpc>
            </a:pPr>
            <a:r>
              <a:rPr sz="2450" spc="10" dirty="0">
                <a:latin typeface="Palatino Linotype"/>
                <a:cs typeface="Palatino Linotype"/>
              </a:rPr>
              <a:t>Find a </a:t>
            </a:r>
            <a:r>
              <a:rPr sz="2450" spc="-5" dirty="0">
                <a:latin typeface="Palatino Linotype"/>
                <a:cs typeface="Palatino Linotype"/>
              </a:rPr>
              <a:t>recurrence </a:t>
            </a:r>
            <a:r>
              <a:rPr sz="2450" dirty="0">
                <a:latin typeface="Palatino Linotype"/>
                <a:cs typeface="Palatino Linotype"/>
              </a:rPr>
              <a:t>relation </a:t>
            </a:r>
            <a:r>
              <a:rPr sz="2450" spc="5" dirty="0">
                <a:latin typeface="Palatino Linotype"/>
                <a:cs typeface="Palatino Linotype"/>
              </a:rPr>
              <a:t>for the number of pairs of </a:t>
            </a:r>
            <a:r>
              <a:rPr sz="2450" spc="-600" dirty="0">
                <a:latin typeface="Palatino Linotype"/>
                <a:cs typeface="Palatino Linotype"/>
              </a:rPr>
              <a:t> </a:t>
            </a:r>
            <a:r>
              <a:rPr sz="2450" spc="5" dirty="0">
                <a:latin typeface="Palatino Linotype"/>
                <a:cs typeface="Palatino Linotype"/>
              </a:rPr>
              <a:t>rabbits </a:t>
            </a:r>
            <a:r>
              <a:rPr sz="2450" spc="10" dirty="0">
                <a:latin typeface="Palatino Linotype"/>
                <a:cs typeface="Palatino Linotype"/>
              </a:rPr>
              <a:t>on </a:t>
            </a:r>
            <a:r>
              <a:rPr sz="2450" spc="5" dirty="0">
                <a:latin typeface="Palatino Linotype"/>
                <a:cs typeface="Palatino Linotype"/>
              </a:rPr>
              <a:t>the island after </a:t>
            </a:r>
            <a:r>
              <a:rPr sz="2450" i="1" spc="10" dirty="0">
                <a:latin typeface="Palatino Linotype"/>
                <a:cs typeface="Palatino Linotype"/>
              </a:rPr>
              <a:t>n </a:t>
            </a:r>
            <a:r>
              <a:rPr sz="2450" spc="5" dirty="0">
                <a:latin typeface="Palatino Linotype"/>
                <a:cs typeface="Palatino Linotype"/>
              </a:rPr>
              <a:t>months, assuming </a:t>
            </a:r>
            <a:r>
              <a:rPr sz="2450" dirty="0">
                <a:latin typeface="Palatino Linotype"/>
                <a:cs typeface="Palatino Linotype"/>
              </a:rPr>
              <a:t>that </a:t>
            </a:r>
            <a:r>
              <a:rPr sz="2450" spc="5" dirty="0">
                <a:latin typeface="Palatino Linotype"/>
                <a:cs typeface="Palatino Linotype"/>
              </a:rPr>
              <a:t> rabbits</a:t>
            </a:r>
            <a:r>
              <a:rPr sz="2450" spc="-5" dirty="0">
                <a:latin typeface="Palatino Linotype"/>
                <a:cs typeface="Palatino Linotype"/>
              </a:rPr>
              <a:t> </a:t>
            </a:r>
            <a:r>
              <a:rPr sz="2450" spc="5" dirty="0">
                <a:latin typeface="Palatino Linotype"/>
                <a:cs typeface="Palatino Linotype"/>
              </a:rPr>
              <a:t>never die.</a:t>
            </a:r>
            <a:endParaRPr sz="2450" dirty="0">
              <a:latin typeface="Palatino Linotype"/>
              <a:cs typeface="Palatino Linotype"/>
            </a:endParaRPr>
          </a:p>
        </p:txBody>
      </p:sp>
      <p:sp>
        <p:nvSpPr>
          <p:cNvPr id="7" name="TextBox 6">
            <a:extLst>
              <a:ext uri="{FF2B5EF4-FFF2-40B4-BE49-F238E27FC236}">
                <a16:creationId xmlns:a16="http://schemas.microsoft.com/office/drawing/2014/main" id="{EFC23089-BC1B-D4E8-4DB2-26F17A2E2A13}"/>
              </a:ext>
            </a:extLst>
          </p:cNvPr>
          <p:cNvSpPr txBox="1"/>
          <p:nvPr/>
        </p:nvSpPr>
        <p:spPr>
          <a:xfrm>
            <a:off x="304800" y="152400"/>
            <a:ext cx="8686800" cy="707886"/>
          </a:xfrm>
          <a:prstGeom prst="rect">
            <a:avLst/>
          </a:prstGeom>
          <a:noFill/>
        </p:spPr>
        <p:txBody>
          <a:bodyPr wrap="square">
            <a:spAutoFit/>
          </a:bodyPr>
          <a:lstStyle/>
          <a:p>
            <a:r>
              <a:rPr lang="en-US" sz="4000" b="1" dirty="0">
                <a:solidFill>
                  <a:srgbClr val="C00000"/>
                </a:solidFill>
                <a:effectLst>
                  <a:outerShdw blurRad="38100" dist="38100" dir="2700000" algn="tl">
                    <a:srgbClr val="000000">
                      <a:alpha val="43137"/>
                    </a:srgbClr>
                  </a:outerShdw>
                </a:effectLst>
              </a:rPr>
              <a:t>8.1 Applications of Recurrence Relations</a:t>
            </a:r>
          </a:p>
        </p:txBody>
      </p:sp>
      <p:sp>
        <p:nvSpPr>
          <p:cNvPr id="5" name="Rectangle 4">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37400" y="2643120"/>
              <a:ext cx="7519320" cy="2295360"/>
            </p14:xfrm>
          </p:contentPart>
        </mc:Choice>
        <mc:Fallback xmlns="">
          <p:pic>
            <p:nvPicPr>
              <p:cNvPr id="4" name="Ink 3"/>
              <p:cNvPicPr/>
              <p:nvPr/>
            </p:nvPicPr>
            <p:blipFill>
              <a:blip r:embed="rId3"/>
              <a:stretch>
                <a:fillRect/>
              </a:stretch>
            </p:blipFill>
            <p:spPr>
              <a:xfrm>
                <a:off x="428040" y="2633760"/>
                <a:ext cx="7538040" cy="2314080"/>
              </a:xfrm>
              <a:prstGeom prst="rect">
                <a:avLst/>
              </a:prstGeom>
            </p:spPr>
          </p:pic>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90219" y="1974797"/>
            <a:ext cx="105410" cy="191135"/>
          </a:xfrm>
          <a:prstGeom prst="rect">
            <a:avLst/>
          </a:prstGeom>
        </p:spPr>
        <p:txBody>
          <a:bodyPr vert="horz" wrap="square" lIns="0" tIns="17145" rIns="0" bIns="0" rtlCol="0">
            <a:spAutoFit/>
          </a:bodyPr>
          <a:lstStyle/>
          <a:p>
            <a:pPr marL="12700">
              <a:lnSpc>
                <a:spcPct val="100000"/>
              </a:lnSpc>
              <a:spcBef>
                <a:spcPts val="135"/>
              </a:spcBef>
            </a:pPr>
            <a:r>
              <a:rPr sz="1050" spc="-210" dirty="0">
                <a:solidFill>
                  <a:srgbClr val="0BD0D9"/>
                </a:solidFill>
                <a:latin typeface="Lucida Sans Unicode"/>
                <a:cs typeface="Lucida Sans Unicode"/>
              </a:rPr>
              <a:t>●</a:t>
            </a:r>
            <a:endParaRPr sz="1050">
              <a:latin typeface="Lucida Sans Unicode"/>
              <a:cs typeface="Lucida Sans Unicode"/>
            </a:endParaRPr>
          </a:p>
        </p:txBody>
      </p:sp>
      <p:sp>
        <p:nvSpPr>
          <p:cNvPr id="4" name="object 4"/>
          <p:cNvSpPr txBox="1"/>
          <p:nvPr/>
        </p:nvSpPr>
        <p:spPr>
          <a:xfrm>
            <a:off x="464819" y="1962911"/>
            <a:ext cx="8102600" cy="708025"/>
          </a:xfrm>
          <a:prstGeom prst="rect">
            <a:avLst/>
          </a:prstGeom>
        </p:spPr>
        <p:txBody>
          <a:bodyPr vert="horz" wrap="square" lIns="0" tIns="47625" rIns="0" bIns="0" rtlCol="0">
            <a:spAutoFit/>
          </a:bodyPr>
          <a:lstStyle/>
          <a:p>
            <a:pPr marL="284480" marR="43180">
              <a:lnSpc>
                <a:spcPct val="79700"/>
              </a:lnSpc>
              <a:spcBef>
                <a:spcPts val="375"/>
              </a:spcBef>
            </a:pPr>
            <a:r>
              <a:rPr sz="1150" spc="-5" dirty="0">
                <a:latin typeface="Palatino Linotype"/>
                <a:cs typeface="Palatino Linotype"/>
              </a:rPr>
              <a:t>An algorithm</a:t>
            </a:r>
            <a:r>
              <a:rPr sz="1150" spc="10" dirty="0">
                <a:latin typeface="Palatino Linotype"/>
                <a:cs typeface="Palatino Linotype"/>
              </a:rPr>
              <a:t> </a:t>
            </a:r>
            <a:r>
              <a:rPr sz="1150" spc="-5" dirty="0">
                <a:latin typeface="Palatino Linotype"/>
                <a:cs typeface="Palatino Linotype"/>
              </a:rPr>
              <a:t>for</a:t>
            </a:r>
            <a:r>
              <a:rPr sz="1150" dirty="0">
                <a:latin typeface="Palatino Linotype"/>
                <a:cs typeface="Palatino Linotype"/>
              </a:rPr>
              <a:t> </a:t>
            </a:r>
            <a:r>
              <a:rPr sz="1150" spc="-5" dirty="0">
                <a:latin typeface="Palatino Linotype"/>
                <a:cs typeface="Palatino Linotype"/>
              </a:rPr>
              <a:t>the</a:t>
            </a:r>
            <a:r>
              <a:rPr sz="1150" dirty="0">
                <a:latin typeface="Palatino Linotype"/>
                <a:cs typeface="Palatino Linotype"/>
              </a:rPr>
              <a:t> </a:t>
            </a:r>
            <a:r>
              <a:rPr sz="1150" spc="-5" dirty="0">
                <a:latin typeface="Palatino Linotype"/>
                <a:cs typeface="Palatino Linotype"/>
              </a:rPr>
              <a:t>fast multiplication</a:t>
            </a:r>
            <a:r>
              <a:rPr sz="1150" dirty="0">
                <a:latin typeface="Palatino Linotype"/>
                <a:cs typeface="Palatino Linotype"/>
              </a:rPr>
              <a:t> </a:t>
            </a:r>
            <a:r>
              <a:rPr sz="1150" spc="-5" dirty="0">
                <a:latin typeface="Palatino Linotype"/>
                <a:cs typeface="Palatino Linotype"/>
              </a:rPr>
              <a:t>of</a:t>
            </a:r>
            <a:r>
              <a:rPr sz="1150" spc="10" dirty="0">
                <a:latin typeface="Palatino Linotype"/>
                <a:cs typeface="Palatino Linotype"/>
              </a:rPr>
              <a:t> </a:t>
            </a:r>
            <a:r>
              <a:rPr sz="1150" spc="-5" dirty="0">
                <a:latin typeface="Palatino Linotype"/>
                <a:cs typeface="Palatino Linotype"/>
              </a:rPr>
              <a:t>two</a:t>
            </a:r>
            <a:r>
              <a:rPr sz="1150" dirty="0">
                <a:latin typeface="Palatino Linotype"/>
                <a:cs typeface="Palatino Linotype"/>
              </a:rPr>
              <a:t> </a:t>
            </a:r>
            <a:r>
              <a:rPr sz="1150" spc="-5" dirty="0">
                <a:latin typeface="Times New Roman"/>
                <a:cs typeface="Times New Roman"/>
              </a:rPr>
              <a:t>2</a:t>
            </a:r>
            <a:r>
              <a:rPr sz="1150" i="1" spc="-5" dirty="0">
                <a:latin typeface="Palatino Linotype"/>
                <a:cs typeface="Palatino Linotype"/>
              </a:rPr>
              <a:t>n</a:t>
            </a:r>
            <a:r>
              <a:rPr sz="1150" spc="-5" dirty="0">
                <a:latin typeface="Palatino Linotype"/>
                <a:cs typeface="Palatino Linotype"/>
              </a:rPr>
              <a:t>-bit integers</a:t>
            </a:r>
            <a:r>
              <a:rPr sz="1150" spc="10" dirty="0">
                <a:latin typeface="Palatino Linotype"/>
                <a:cs typeface="Palatino Linotype"/>
              </a:rPr>
              <a:t> </a:t>
            </a:r>
            <a:r>
              <a:rPr sz="1150" spc="-5" dirty="0">
                <a:latin typeface="Palatino Linotype"/>
                <a:cs typeface="Palatino Linotype"/>
              </a:rPr>
              <a:t>(assuming</a:t>
            </a:r>
            <a:r>
              <a:rPr sz="1150" dirty="0">
                <a:latin typeface="Palatino Linotype"/>
                <a:cs typeface="Palatino Linotype"/>
              </a:rPr>
              <a:t> </a:t>
            </a:r>
            <a:r>
              <a:rPr sz="1150" i="1" spc="-5" dirty="0">
                <a:latin typeface="Palatino Linotype"/>
                <a:cs typeface="Palatino Linotype"/>
              </a:rPr>
              <a:t>n</a:t>
            </a:r>
            <a:r>
              <a:rPr sz="1150" i="1" dirty="0">
                <a:latin typeface="Palatino Linotype"/>
                <a:cs typeface="Palatino Linotype"/>
              </a:rPr>
              <a:t> </a:t>
            </a:r>
            <a:r>
              <a:rPr sz="1150" spc="-5" dirty="0">
                <a:latin typeface="Palatino Linotype"/>
                <a:cs typeface="Palatino Linotype"/>
              </a:rPr>
              <a:t>is</a:t>
            </a:r>
            <a:r>
              <a:rPr sz="1150" dirty="0">
                <a:latin typeface="Palatino Linotype"/>
                <a:cs typeface="Palatino Linotype"/>
              </a:rPr>
              <a:t> </a:t>
            </a:r>
            <a:r>
              <a:rPr sz="1150" spc="-5" dirty="0">
                <a:latin typeface="Palatino Linotype"/>
                <a:cs typeface="Palatino Linotype"/>
              </a:rPr>
              <a:t>even) first</a:t>
            </a:r>
            <a:r>
              <a:rPr sz="1150" dirty="0">
                <a:latin typeface="Palatino Linotype"/>
                <a:cs typeface="Palatino Linotype"/>
              </a:rPr>
              <a:t> </a:t>
            </a:r>
            <a:r>
              <a:rPr sz="1150" spc="-5" dirty="0">
                <a:latin typeface="Palatino Linotype"/>
                <a:cs typeface="Palatino Linotype"/>
              </a:rPr>
              <a:t>splits</a:t>
            </a:r>
            <a:r>
              <a:rPr sz="1150" dirty="0">
                <a:latin typeface="Palatino Linotype"/>
                <a:cs typeface="Palatino Linotype"/>
              </a:rPr>
              <a:t> </a:t>
            </a:r>
            <a:r>
              <a:rPr sz="1150" spc="-5" dirty="0">
                <a:latin typeface="Palatino Linotype"/>
                <a:cs typeface="Palatino Linotype"/>
              </a:rPr>
              <a:t>each of</a:t>
            </a:r>
            <a:r>
              <a:rPr sz="1150" dirty="0">
                <a:latin typeface="Palatino Linotype"/>
                <a:cs typeface="Palatino Linotype"/>
              </a:rPr>
              <a:t> </a:t>
            </a:r>
            <a:r>
              <a:rPr sz="1150" spc="-5" dirty="0">
                <a:latin typeface="Palatino Linotype"/>
                <a:cs typeface="Palatino Linotype"/>
              </a:rPr>
              <a:t>the</a:t>
            </a:r>
            <a:r>
              <a:rPr sz="1150" dirty="0">
                <a:latin typeface="Palatino Linotype"/>
                <a:cs typeface="Palatino Linotype"/>
              </a:rPr>
              <a:t> </a:t>
            </a:r>
            <a:r>
              <a:rPr sz="1150" spc="-5" dirty="0">
                <a:latin typeface="Times New Roman"/>
                <a:cs typeface="Times New Roman"/>
              </a:rPr>
              <a:t>2</a:t>
            </a:r>
            <a:r>
              <a:rPr sz="1150" i="1" spc="-5" dirty="0">
                <a:latin typeface="Palatino Linotype"/>
                <a:cs typeface="Palatino Linotype"/>
              </a:rPr>
              <a:t>n</a:t>
            </a:r>
            <a:r>
              <a:rPr sz="1150" spc="-5" dirty="0">
                <a:latin typeface="Palatino Linotype"/>
                <a:cs typeface="Palatino Linotype"/>
              </a:rPr>
              <a:t>-bit</a:t>
            </a:r>
            <a:r>
              <a:rPr sz="1150" dirty="0">
                <a:latin typeface="Palatino Linotype"/>
                <a:cs typeface="Palatino Linotype"/>
              </a:rPr>
              <a:t> </a:t>
            </a:r>
            <a:r>
              <a:rPr sz="1150" spc="-5" dirty="0">
                <a:latin typeface="Palatino Linotype"/>
                <a:cs typeface="Palatino Linotype"/>
              </a:rPr>
              <a:t>integers </a:t>
            </a:r>
            <a:r>
              <a:rPr sz="1150" spc="-275" dirty="0">
                <a:latin typeface="Palatino Linotype"/>
                <a:cs typeface="Palatino Linotype"/>
              </a:rPr>
              <a:t> </a:t>
            </a:r>
            <a:r>
              <a:rPr sz="1150" spc="-5" dirty="0">
                <a:latin typeface="Palatino Linotype"/>
                <a:cs typeface="Palatino Linotype"/>
              </a:rPr>
              <a:t>into</a:t>
            </a:r>
            <a:r>
              <a:rPr sz="1150" spc="-10" dirty="0">
                <a:latin typeface="Palatino Linotype"/>
                <a:cs typeface="Palatino Linotype"/>
              </a:rPr>
              <a:t> </a:t>
            </a:r>
            <a:r>
              <a:rPr sz="1150" spc="-5" dirty="0">
                <a:latin typeface="Palatino Linotype"/>
                <a:cs typeface="Palatino Linotype"/>
              </a:rPr>
              <a:t>two blocks, each of </a:t>
            </a:r>
            <a:r>
              <a:rPr sz="1150" i="1" spc="-5" dirty="0">
                <a:latin typeface="Palatino Linotype"/>
                <a:cs typeface="Palatino Linotype"/>
              </a:rPr>
              <a:t>n </a:t>
            </a:r>
            <a:r>
              <a:rPr sz="1150" spc="-5" dirty="0">
                <a:latin typeface="Palatino Linotype"/>
                <a:cs typeface="Palatino Linotype"/>
              </a:rPr>
              <a:t>bits.</a:t>
            </a:r>
            <a:endParaRPr sz="1150" dirty="0">
              <a:latin typeface="Palatino Linotype"/>
              <a:cs typeface="Palatino Linotype"/>
            </a:endParaRPr>
          </a:p>
          <a:p>
            <a:pPr marL="284480" indent="-246379">
              <a:lnSpc>
                <a:spcPct val="100000"/>
              </a:lnSpc>
              <a:spcBef>
                <a:spcPts val="120"/>
              </a:spcBef>
              <a:buClr>
                <a:srgbClr val="0BD0D9"/>
              </a:buClr>
              <a:buSzPct val="91304"/>
              <a:buFont typeface="Lucida Sans Unicode"/>
              <a:buChar char="●"/>
              <a:tabLst>
                <a:tab pos="283845" algn="l"/>
                <a:tab pos="284480" algn="l"/>
              </a:tabLst>
            </a:pPr>
            <a:r>
              <a:rPr sz="1150" spc="-5" dirty="0">
                <a:latin typeface="Palatino Linotype"/>
                <a:cs typeface="Palatino Linotype"/>
              </a:rPr>
              <a:t>Suppose that </a:t>
            </a:r>
            <a:r>
              <a:rPr sz="1150" i="1" spc="-5" dirty="0">
                <a:latin typeface="Palatino Linotype"/>
                <a:cs typeface="Palatino Linotype"/>
              </a:rPr>
              <a:t>a</a:t>
            </a:r>
            <a:r>
              <a:rPr sz="1150" i="1" dirty="0">
                <a:latin typeface="Palatino Linotype"/>
                <a:cs typeface="Palatino Linotype"/>
              </a:rPr>
              <a:t> </a:t>
            </a:r>
            <a:r>
              <a:rPr sz="1150" spc="-5" dirty="0">
                <a:latin typeface="Palatino Linotype"/>
                <a:cs typeface="Palatino Linotype"/>
              </a:rPr>
              <a:t>and </a:t>
            </a:r>
            <a:r>
              <a:rPr sz="1150" i="1" spc="-5" dirty="0">
                <a:latin typeface="Palatino Linotype"/>
                <a:cs typeface="Palatino Linotype"/>
              </a:rPr>
              <a:t>b </a:t>
            </a:r>
            <a:r>
              <a:rPr sz="1150" spc="-15" dirty="0">
                <a:latin typeface="Palatino Linotype"/>
                <a:cs typeface="Palatino Linotype"/>
              </a:rPr>
              <a:t>are</a:t>
            </a:r>
            <a:r>
              <a:rPr sz="1150" dirty="0">
                <a:latin typeface="Palatino Linotype"/>
                <a:cs typeface="Palatino Linotype"/>
              </a:rPr>
              <a:t> </a:t>
            </a:r>
            <a:r>
              <a:rPr sz="1150" spc="-5" dirty="0">
                <a:latin typeface="Palatino Linotype"/>
                <a:cs typeface="Palatino Linotype"/>
              </a:rPr>
              <a:t>integers with binary</a:t>
            </a:r>
            <a:r>
              <a:rPr sz="1150" dirty="0">
                <a:latin typeface="Palatino Linotype"/>
                <a:cs typeface="Palatino Linotype"/>
              </a:rPr>
              <a:t> </a:t>
            </a:r>
            <a:r>
              <a:rPr sz="1150" spc="-5" dirty="0">
                <a:latin typeface="Palatino Linotype"/>
                <a:cs typeface="Palatino Linotype"/>
              </a:rPr>
              <a:t>expansions of length</a:t>
            </a:r>
            <a:r>
              <a:rPr sz="1150" dirty="0">
                <a:latin typeface="Palatino Linotype"/>
                <a:cs typeface="Palatino Linotype"/>
              </a:rPr>
              <a:t> </a:t>
            </a:r>
            <a:r>
              <a:rPr sz="1150" spc="-5" dirty="0">
                <a:latin typeface="Times New Roman"/>
                <a:cs typeface="Times New Roman"/>
              </a:rPr>
              <a:t>2</a:t>
            </a:r>
            <a:r>
              <a:rPr sz="1150" i="1" spc="-5" dirty="0">
                <a:latin typeface="Palatino Linotype"/>
                <a:cs typeface="Palatino Linotype"/>
              </a:rPr>
              <a:t>n</a:t>
            </a:r>
            <a:r>
              <a:rPr sz="1150" spc="-5" dirty="0">
                <a:latin typeface="Palatino Linotype"/>
                <a:cs typeface="Palatino Linotype"/>
              </a:rPr>
              <a:t>. Let</a:t>
            </a:r>
            <a:endParaRPr sz="1150" dirty="0">
              <a:latin typeface="Palatino Linotype"/>
              <a:cs typeface="Palatino Linotype"/>
            </a:endParaRPr>
          </a:p>
          <a:p>
            <a:pPr marL="514984">
              <a:lnSpc>
                <a:spcPct val="100000"/>
              </a:lnSpc>
              <a:spcBef>
                <a:spcPts val="20"/>
              </a:spcBef>
            </a:pPr>
            <a:r>
              <a:rPr sz="1150" i="1" spc="-5" dirty="0">
                <a:latin typeface="Palatino Linotype"/>
                <a:cs typeface="Palatino Linotype"/>
              </a:rPr>
              <a:t>a </a:t>
            </a:r>
            <a:r>
              <a:rPr sz="1150" spc="114" dirty="0">
                <a:latin typeface="Palatino Linotype"/>
                <a:cs typeface="Palatino Linotype"/>
              </a:rPr>
              <a:t>=</a:t>
            </a:r>
            <a:r>
              <a:rPr sz="1150" spc="-5" dirty="0">
                <a:latin typeface="Palatino Linotype"/>
                <a:cs typeface="Palatino Linotype"/>
              </a:rPr>
              <a:t> </a:t>
            </a:r>
            <a:r>
              <a:rPr sz="1150" spc="-15" dirty="0">
                <a:latin typeface="Palatino Linotype"/>
                <a:cs typeface="Palatino Linotype"/>
              </a:rPr>
              <a:t>(</a:t>
            </a:r>
            <a:r>
              <a:rPr sz="1150" i="1" spc="-15" dirty="0">
                <a:latin typeface="Palatino Linotype"/>
                <a:cs typeface="Palatino Linotype"/>
              </a:rPr>
              <a:t>a</a:t>
            </a:r>
            <a:r>
              <a:rPr sz="1125" spc="-22" baseline="-29629" dirty="0">
                <a:latin typeface="Times New Roman"/>
                <a:cs typeface="Times New Roman"/>
              </a:rPr>
              <a:t>2</a:t>
            </a:r>
            <a:r>
              <a:rPr sz="1125" i="1" spc="-22" baseline="-29629" dirty="0">
                <a:latin typeface="Palatino Linotype"/>
                <a:cs typeface="Palatino Linotype"/>
              </a:rPr>
              <a:t>n</a:t>
            </a:r>
            <a:r>
              <a:rPr sz="1125" i="1" spc="-22" baseline="-29629" dirty="0">
                <a:latin typeface="Times New Roman"/>
                <a:cs typeface="Times New Roman"/>
              </a:rPr>
              <a:t>−</a:t>
            </a:r>
            <a:r>
              <a:rPr sz="1125" spc="-22" baseline="-29629" dirty="0">
                <a:latin typeface="Times New Roman"/>
                <a:cs typeface="Times New Roman"/>
              </a:rPr>
              <a:t>1</a:t>
            </a:r>
            <a:r>
              <a:rPr sz="1150" i="1" spc="-15" dirty="0">
                <a:latin typeface="Palatino Linotype"/>
                <a:cs typeface="Palatino Linotype"/>
              </a:rPr>
              <a:t>a</a:t>
            </a:r>
            <a:r>
              <a:rPr sz="1125" spc="-22" baseline="-29629" dirty="0">
                <a:latin typeface="Times New Roman"/>
                <a:cs typeface="Times New Roman"/>
              </a:rPr>
              <a:t>2n</a:t>
            </a:r>
            <a:r>
              <a:rPr sz="1125" i="1" spc="-22" baseline="-29629" dirty="0">
                <a:latin typeface="Times New Roman"/>
                <a:cs typeface="Times New Roman"/>
              </a:rPr>
              <a:t>−</a:t>
            </a:r>
            <a:r>
              <a:rPr sz="1125" spc="-22" baseline="-29629" dirty="0">
                <a:latin typeface="Times New Roman"/>
                <a:cs typeface="Times New Roman"/>
              </a:rPr>
              <a:t>2</a:t>
            </a:r>
            <a:r>
              <a:rPr sz="1125" spc="7" baseline="-29629" dirty="0">
                <a:latin typeface="Times New Roman"/>
                <a:cs typeface="Times New Roman"/>
              </a:rPr>
              <a:t> </a:t>
            </a:r>
            <a:r>
              <a:rPr sz="1150" spc="-10" dirty="0">
                <a:latin typeface="Times New Roman"/>
                <a:cs typeface="Times New Roman"/>
              </a:rPr>
              <a:t>…</a:t>
            </a:r>
            <a:r>
              <a:rPr sz="1150" spc="-5" dirty="0">
                <a:latin typeface="Times New Roman"/>
                <a:cs typeface="Times New Roman"/>
              </a:rPr>
              <a:t> </a:t>
            </a:r>
            <a:r>
              <a:rPr sz="1150" i="1" dirty="0">
                <a:latin typeface="Palatino Linotype"/>
                <a:cs typeface="Palatino Linotype"/>
              </a:rPr>
              <a:t>a</a:t>
            </a:r>
            <a:r>
              <a:rPr sz="1125" baseline="-29629" dirty="0">
                <a:latin typeface="Times New Roman"/>
                <a:cs typeface="Times New Roman"/>
              </a:rPr>
              <a:t>1</a:t>
            </a:r>
            <a:r>
              <a:rPr sz="1150" i="1" dirty="0">
                <a:latin typeface="Palatino Linotype"/>
                <a:cs typeface="Palatino Linotype"/>
              </a:rPr>
              <a:t>a</a:t>
            </a:r>
            <a:r>
              <a:rPr sz="1125" baseline="-29629" dirty="0">
                <a:latin typeface="Times New Roman"/>
                <a:cs typeface="Times New Roman"/>
              </a:rPr>
              <a:t>0</a:t>
            </a:r>
            <a:r>
              <a:rPr sz="1150" dirty="0">
                <a:latin typeface="Times New Roman"/>
                <a:cs typeface="Times New Roman"/>
              </a:rPr>
              <a:t>)</a:t>
            </a:r>
            <a:r>
              <a:rPr sz="1125" baseline="-29629" dirty="0">
                <a:latin typeface="Times New Roman"/>
                <a:cs typeface="Times New Roman"/>
              </a:rPr>
              <a:t>2</a:t>
            </a:r>
            <a:r>
              <a:rPr sz="1125" spc="307" baseline="-29629" dirty="0">
                <a:latin typeface="Times New Roman"/>
                <a:cs typeface="Times New Roman"/>
              </a:rPr>
              <a:t> </a:t>
            </a:r>
            <a:r>
              <a:rPr sz="1150" spc="-5" dirty="0">
                <a:latin typeface="Palatino Linotype"/>
                <a:cs typeface="Palatino Linotype"/>
              </a:rPr>
              <a:t>and</a:t>
            </a:r>
            <a:r>
              <a:rPr sz="1150" dirty="0">
                <a:latin typeface="Palatino Linotype"/>
                <a:cs typeface="Palatino Linotype"/>
              </a:rPr>
              <a:t> </a:t>
            </a:r>
            <a:r>
              <a:rPr sz="1150" i="1" spc="-5" dirty="0">
                <a:latin typeface="Palatino Linotype"/>
                <a:cs typeface="Palatino Linotype"/>
              </a:rPr>
              <a:t>b </a:t>
            </a:r>
            <a:r>
              <a:rPr sz="1150" spc="114" dirty="0">
                <a:latin typeface="Palatino Linotype"/>
                <a:cs typeface="Palatino Linotype"/>
              </a:rPr>
              <a:t>=</a:t>
            </a:r>
            <a:r>
              <a:rPr sz="1150" dirty="0">
                <a:latin typeface="Palatino Linotype"/>
                <a:cs typeface="Palatino Linotype"/>
              </a:rPr>
              <a:t> </a:t>
            </a:r>
            <a:r>
              <a:rPr sz="1150" spc="-15" dirty="0">
                <a:latin typeface="Palatino Linotype"/>
                <a:cs typeface="Palatino Linotype"/>
              </a:rPr>
              <a:t>(</a:t>
            </a:r>
            <a:r>
              <a:rPr sz="1150" i="1" spc="-15" dirty="0">
                <a:latin typeface="Palatino Linotype"/>
                <a:cs typeface="Palatino Linotype"/>
              </a:rPr>
              <a:t>b</a:t>
            </a:r>
            <a:r>
              <a:rPr sz="1125" spc="-22" baseline="-29629" dirty="0">
                <a:latin typeface="Times New Roman"/>
                <a:cs typeface="Times New Roman"/>
              </a:rPr>
              <a:t>2</a:t>
            </a:r>
            <a:r>
              <a:rPr sz="1125" i="1" spc="-22" baseline="-29629" dirty="0">
                <a:latin typeface="Palatino Linotype"/>
                <a:cs typeface="Palatino Linotype"/>
              </a:rPr>
              <a:t>n</a:t>
            </a:r>
            <a:r>
              <a:rPr sz="1125" i="1" spc="-22" baseline="-29629" dirty="0">
                <a:latin typeface="Times New Roman"/>
                <a:cs typeface="Times New Roman"/>
              </a:rPr>
              <a:t>−</a:t>
            </a:r>
            <a:r>
              <a:rPr sz="1125" spc="-22" baseline="-29629" dirty="0">
                <a:latin typeface="Times New Roman"/>
                <a:cs typeface="Times New Roman"/>
              </a:rPr>
              <a:t>1</a:t>
            </a:r>
            <a:r>
              <a:rPr sz="1150" i="1" spc="-15" dirty="0">
                <a:latin typeface="Palatino Linotype"/>
                <a:cs typeface="Palatino Linotype"/>
              </a:rPr>
              <a:t>b</a:t>
            </a:r>
            <a:r>
              <a:rPr sz="1125" spc="-22" baseline="-29629" dirty="0">
                <a:latin typeface="Times New Roman"/>
                <a:cs typeface="Times New Roman"/>
              </a:rPr>
              <a:t>2n</a:t>
            </a:r>
            <a:r>
              <a:rPr sz="1125" i="1" spc="-22" baseline="-29629" dirty="0">
                <a:latin typeface="Times New Roman"/>
                <a:cs typeface="Times New Roman"/>
              </a:rPr>
              <a:t>−</a:t>
            </a:r>
            <a:r>
              <a:rPr sz="1125" spc="-22" baseline="-29629" dirty="0">
                <a:latin typeface="Times New Roman"/>
                <a:cs typeface="Times New Roman"/>
              </a:rPr>
              <a:t>2</a:t>
            </a:r>
            <a:r>
              <a:rPr sz="1125" baseline="-29629" dirty="0">
                <a:latin typeface="Times New Roman"/>
                <a:cs typeface="Times New Roman"/>
              </a:rPr>
              <a:t> </a:t>
            </a:r>
            <a:r>
              <a:rPr sz="1150" spc="-10" dirty="0">
                <a:latin typeface="Times New Roman"/>
                <a:cs typeface="Times New Roman"/>
              </a:rPr>
              <a:t>…</a:t>
            </a:r>
            <a:r>
              <a:rPr sz="1150" spc="-5" dirty="0">
                <a:latin typeface="Times New Roman"/>
                <a:cs typeface="Times New Roman"/>
              </a:rPr>
              <a:t> </a:t>
            </a:r>
            <a:r>
              <a:rPr sz="1150" i="1" dirty="0">
                <a:latin typeface="Palatino Linotype"/>
                <a:cs typeface="Palatino Linotype"/>
              </a:rPr>
              <a:t>b</a:t>
            </a:r>
            <a:r>
              <a:rPr sz="1125" baseline="-29629" dirty="0">
                <a:latin typeface="Times New Roman"/>
                <a:cs typeface="Times New Roman"/>
              </a:rPr>
              <a:t>1</a:t>
            </a:r>
            <a:r>
              <a:rPr sz="1150" i="1" dirty="0">
                <a:latin typeface="Palatino Linotype"/>
                <a:cs typeface="Palatino Linotype"/>
              </a:rPr>
              <a:t>b</a:t>
            </a:r>
            <a:r>
              <a:rPr sz="1125" baseline="-29629" dirty="0">
                <a:latin typeface="Times New Roman"/>
                <a:cs typeface="Times New Roman"/>
              </a:rPr>
              <a:t>0</a:t>
            </a:r>
            <a:r>
              <a:rPr sz="1150" dirty="0">
                <a:latin typeface="Times New Roman"/>
                <a:cs typeface="Times New Roman"/>
              </a:rPr>
              <a:t>)</a:t>
            </a:r>
            <a:r>
              <a:rPr sz="1125" baseline="-29629" dirty="0">
                <a:latin typeface="Times New Roman"/>
                <a:cs typeface="Times New Roman"/>
              </a:rPr>
              <a:t>2</a:t>
            </a:r>
            <a:r>
              <a:rPr sz="1125" spc="150" baseline="-29629" dirty="0">
                <a:latin typeface="Times New Roman"/>
                <a:cs typeface="Times New Roman"/>
              </a:rPr>
              <a:t> </a:t>
            </a:r>
            <a:r>
              <a:rPr sz="1150" spc="-5" dirty="0">
                <a:latin typeface="Palatino Linotype"/>
                <a:cs typeface="Palatino Linotype"/>
              </a:rPr>
              <a:t>.</a:t>
            </a:r>
            <a:endParaRPr sz="1150" dirty="0">
              <a:latin typeface="Palatino Linotype"/>
              <a:cs typeface="Palatino Linotype"/>
            </a:endParaRPr>
          </a:p>
        </p:txBody>
      </p:sp>
      <p:sp>
        <p:nvSpPr>
          <p:cNvPr id="5" name="object 5"/>
          <p:cNvSpPr txBox="1"/>
          <p:nvPr/>
        </p:nvSpPr>
        <p:spPr>
          <a:xfrm>
            <a:off x="490219" y="2696693"/>
            <a:ext cx="105410" cy="191135"/>
          </a:xfrm>
          <a:prstGeom prst="rect">
            <a:avLst/>
          </a:prstGeom>
        </p:spPr>
        <p:txBody>
          <a:bodyPr vert="horz" wrap="square" lIns="0" tIns="17145" rIns="0" bIns="0" rtlCol="0">
            <a:spAutoFit/>
          </a:bodyPr>
          <a:lstStyle/>
          <a:p>
            <a:pPr marL="12700">
              <a:lnSpc>
                <a:spcPct val="100000"/>
              </a:lnSpc>
              <a:spcBef>
                <a:spcPts val="135"/>
              </a:spcBef>
            </a:pPr>
            <a:r>
              <a:rPr sz="1050" spc="-210" dirty="0">
                <a:solidFill>
                  <a:srgbClr val="0BD0D9"/>
                </a:solidFill>
                <a:latin typeface="Lucida Sans Unicode"/>
                <a:cs typeface="Lucida Sans Unicode"/>
              </a:rPr>
              <a:t>●</a:t>
            </a:r>
            <a:endParaRPr sz="1050">
              <a:latin typeface="Lucida Sans Unicode"/>
              <a:cs typeface="Lucida Sans Unicode"/>
            </a:endParaRPr>
          </a:p>
        </p:txBody>
      </p:sp>
      <p:sp>
        <p:nvSpPr>
          <p:cNvPr id="6" name="object 6"/>
          <p:cNvSpPr txBox="1"/>
          <p:nvPr/>
        </p:nvSpPr>
        <p:spPr>
          <a:xfrm>
            <a:off x="1435254" y="2770970"/>
            <a:ext cx="1286510" cy="142240"/>
          </a:xfrm>
          <a:prstGeom prst="rect">
            <a:avLst/>
          </a:prstGeom>
        </p:spPr>
        <p:txBody>
          <a:bodyPr vert="horz" wrap="square" lIns="0" tIns="13970" rIns="0" bIns="0" rtlCol="0">
            <a:spAutoFit/>
          </a:bodyPr>
          <a:lstStyle/>
          <a:p>
            <a:pPr marL="12700">
              <a:lnSpc>
                <a:spcPct val="100000"/>
              </a:lnSpc>
              <a:spcBef>
                <a:spcPts val="110"/>
              </a:spcBef>
              <a:tabLst>
                <a:tab pos="326390" algn="l"/>
                <a:tab pos="927100" algn="l"/>
                <a:tab pos="1224915" algn="l"/>
              </a:tabLst>
            </a:pPr>
            <a:r>
              <a:rPr sz="750" spc="5" dirty="0">
                <a:latin typeface="Times New Roman"/>
                <a:cs typeface="Times New Roman"/>
              </a:rPr>
              <a:t>1	0	1	0</a:t>
            </a:r>
            <a:endParaRPr sz="750">
              <a:latin typeface="Times New Roman"/>
              <a:cs typeface="Times New Roman"/>
            </a:endParaRPr>
          </a:p>
        </p:txBody>
      </p:sp>
      <p:sp>
        <p:nvSpPr>
          <p:cNvPr id="7" name="object 7"/>
          <p:cNvSpPr txBox="1"/>
          <p:nvPr/>
        </p:nvSpPr>
        <p:spPr>
          <a:xfrm>
            <a:off x="711200" y="2674111"/>
            <a:ext cx="2499995" cy="200025"/>
          </a:xfrm>
          <a:prstGeom prst="rect">
            <a:avLst/>
          </a:prstGeom>
        </p:spPr>
        <p:txBody>
          <a:bodyPr vert="horz" wrap="square" lIns="0" tIns="11430" rIns="0" bIns="0" rtlCol="0">
            <a:spAutoFit/>
          </a:bodyPr>
          <a:lstStyle/>
          <a:p>
            <a:pPr marL="38100">
              <a:lnSpc>
                <a:spcPct val="100000"/>
              </a:lnSpc>
              <a:spcBef>
                <a:spcPts val="90"/>
              </a:spcBef>
            </a:pPr>
            <a:r>
              <a:rPr sz="1150" spc="-5" dirty="0">
                <a:latin typeface="Palatino Linotype"/>
                <a:cs typeface="Palatino Linotype"/>
              </a:rPr>
              <a:t>Let</a:t>
            </a:r>
            <a:r>
              <a:rPr sz="1150" spc="-10" dirty="0">
                <a:latin typeface="Palatino Linotype"/>
                <a:cs typeface="Palatino Linotype"/>
              </a:rPr>
              <a:t> </a:t>
            </a:r>
            <a:r>
              <a:rPr sz="1150" i="1" spc="-5" dirty="0">
                <a:latin typeface="Palatino Linotype"/>
                <a:cs typeface="Palatino Linotype"/>
              </a:rPr>
              <a:t>a </a:t>
            </a:r>
            <a:r>
              <a:rPr sz="1150" spc="114" dirty="0">
                <a:latin typeface="Palatino Linotype"/>
                <a:cs typeface="Palatino Linotype"/>
              </a:rPr>
              <a:t>=</a:t>
            </a:r>
            <a:r>
              <a:rPr sz="1150" spc="-10" dirty="0">
                <a:latin typeface="Palatino Linotype"/>
                <a:cs typeface="Palatino Linotype"/>
              </a:rPr>
              <a:t> </a:t>
            </a:r>
            <a:r>
              <a:rPr sz="1150" spc="-5" dirty="0">
                <a:latin typeface="Times New Roman"/>
                <a:cs typeface="Times New Roman"/>
              </a:rPr>
              <a:t>2</a:t>
            </a:r>
            <a:r>
              <a:rPr sz="1125" i="1" spc="-7" baseline="29629" dirty="0">
                <a:latin typeface="Palatino Linotype"/>
                <a:cs typeface="Palatino Linotype"/>
              </a:rPr>
              <a:t>n</a:t>
            </a:r>
            <a:r>
              <a:rPr sz="1150" i="1" spc="-5" dirty="0">
                <a:latin typeface="Palatino Linotype"/>
                <a:cs typeface="Palatino Linotype"/>
              </a:rPr>
              <a:t>A</a:t>
            </a:r>
            <a:r>
              <a:rPr sz="1150" i="1" spc="370" dirty="0">
                <a:latin typeface="Palatino Linotype"/>
                <a:cs typeface="Palatino Linotype"/>
              </a:rPr>
              <a:t> </a:t>
            </a:r>
            <a:r>
              <a:rPr sz="1150" spc="114" dirty="0">
                <a:latin typeface="Palatino Linotype"/>
                <a:cs typeface="Palatino Linotype"/>
              </a:rPr>
              <a:t>+</a:t>
            </a:r>
            <a:r>
              <a:rPr sz="1150" spc="-5" dirty="0">
                <a:latin typeface="Palatino Linotype"/>
                <a:cs typeface="Palatino Linotype"/>
              </a:rPr>
              <a:t> </a:t>
            </a:r>
            <a:r>
              <a:rPr sz="1150" i="1" spc="-5" dirty="0">
                <a:latin typeface="Palatino Linotype"/>
                <a:cs typeface="Palatino Linotype"/>
              </a:rPr>
              <a:t>A</a:t>
            </a:r>
            <a:r>
              <a:rPr sz="1150" i="1" spc="85" dirty="0">
                <a:latin typeface="Palatino Linotype"/>
                <a:cs typeface="Palatino Linotype"/>
              </a:rPr>
              <a:t> </a:t>
            </a:r>
            <a:r>
              <a:rPr sz="1150" spc="-5" dirty="0">
                <a:latin typeface="Palatino Linotype"/>
                <a:cs typeface="Palatino Linotype"/>
              </a:rPr>
              <a:t>,</a:t>
            </a:r>
            <a:r>
              <a:rPr sz="1150" spc="280" dirty="0">
                <a:latin typeface="Palatino Linotype"/>
                <a:cs typeface="Palatino Linotype"/>
              </a:rPr>
              <a:t> </a:t>
            </a:r>
            <a:r>
              <a:rPr sz="1150" i="1" spc="-5" dirty="0">
                <a:latin typeface="Palatino Linotype"/>
                <a:cs typeface="Palatino Linotype"/>
              </a:rPr>
              <a:t>b</a:t>
            </a:r>
            <a:r>
              <a:rPr sz="1150" i="1" spc="-10" dirty="0">
                <a:latin typeface="Palatino Linotype"/>
                <a:cs typeface="Palatino Linotype"/>
              </a:rPr>
              <a:t> </a:t>
            </a:r>
            <a:r>
              <a:rPr sz="1150" spc="114" dirty="0">
                <a:latin typeface="Palatino Linotype"/>
                <a:cs typeface="Palatino Linotype"/>
              </a:rPr>
              <a:t>=</a:t>
            </a:r>
            <a:r>
              <a:rPr sz="1150" spc="-5" dirty="0">
                <a:latin typeface="Palatino Linotype"/>
                <a:cs typeface="Palatino Linotype"/>
              </a:rPr>
              <a:t> </a:t>
            </a:r>
            <a:r>
              <a:rPr sz="1150" dirty="0">
                <a:latin typeface="Times New Roman"/>
                <a:cs typeface="Times New Roman"/>
              </a:rPr>
              <a:t>2</a:t>
            </a:r>
            <a:r>
              <a:rPr sz="1125" i="1" baseline="29629" dirty="0">
                <a:latin typeface="Palatino Linotype"/>
                <a:cs typeface="Palatino Linotype"/>
              </a:rPr>
              <a:t>n</a:t>
            </a:r>
            <a:r>
              <a:rPr sz="1150" i="1" dirty="0">
                <a:latin typeface="Palatino Linotype"/>
                <a:cs typeface="Palatino Linotype"/>
              </a:rPr>
              <a:t>B</a:t>
            </a:r>
            <a:r>
              <a:rPr sz="1150" i="1" spc="370" dirty="0">
                <a:latin typeface="Palatino Linotype"/>
                <a:cs typeface="Palatino Linotype"/>
              </a:rPr>
              <a:t> </a:t>
            </a:r>
            <a:r>
              <a:rPr sz="1150" spc="114" dirty="0">
                <a:latin typeface="Palatino Linotype"/>
                <a:cs typeface="Palatino Linotype"/>
              </a:rPr>
              <a:t>+</a:t>
            </a:r>
            <a:r>
              <a:rPr sz="1150" spc="-5" dirty="0">
                <a:latin typeface="Palatino Linotype"/>
                <a:cs typeface="Palatino Linotype"/>
              </a:rPr>
              <a:t> </a:t>
            </a:r>
            <a:r>
              <a:rPr sz="1150" i="1" spc="-5" dirty="0">
                <a:latin typeface="Palatino Linotype"/>
                <a:cs typeface="Palatino Linotype"/>
              </a:rPr>
              <a:t>B</a:t>
            </a:r>
            <a:r>
              <a:rPr sz="1150" i="1" spc="370" dirty="0">
                <a:latin typeface="Palatino Linotype"/>
                <a:cs typeface="Palatino Linotype"/>
              </a:rPr>
              <a:t> </a:t>
            </a:r>
            <a:r>
              <a:rPr sz="1150" spc="-5" dirty="0">
                <a:latin typeface="Palatino Linotype"/>
                <a:cs typeface="Palatino Linotype"/>
              </a:rPr>
              <a:t>, </a:t>
            </a:r>
            <a:r>
              <a:rPr sz="1150" spc="-5" dirty="0">
                <a:latin typeface="Times New Roman"/>
                <a:cs typeface="Times New Roman"/>
              </a:rPr>
              <a:t>where</a:t>
            </a:r>
            <a:endParaRPr sz="1150">
              <a:latin typeface="Times New Roman"/>
              <a:cs typeface="Times New Roman"/>
            </a:endParaRPr>
          </a:p>
        </p:txBody>
      </p:sp>
      <p:sp>
        <p:nvSpPr>
          <p:cNvPr id="8" name="object 8"/>
          <p:cNvSpPr txBox="1"/>
          <p:nvPr/>
        </p:nvSpPr>
        <p:spPr>
          <a:xfrm>
            <a:off x="490219" y="3293978"/>
            <a:ext cx="105410" cy="191135"/>
          </a:xfrm>
          <a:prstGeom prst="rect">
            <a:avLst/>
          </a:prstGeom>
        </p:spPr>
        <p:txBody>
          <a:bodyPr vert="horz" wrap="square" lIns="0" tIns="17145" rIns="0" bIns="0" rtlCol="0">
            <a:spAutoFit/>
          </a:bodyPr>
          <a:lstStyle/>
          <a:p>
            <a:pPr marL="12700">
              <a:lnSpc>
                <a:spcPct val="100000"/>
              </a:lnSpc>
              <a:spcBef>
                <a:spcPts val="135"/>
              </a:spcBef>
            </a:pPr>
            <a:r>
              <a:rPr sz="1050" spc="-210" dirty="0">
                <a:solidFill>
                  <a:srgbClr val="0BD0D9"/>
                </a:solidFill>
                <a:latin typeface="Lucida Sans Unicode"/>
                <a:cs typeface="Lucida Sans Unicode"/>
              </a:rPr>
              <a:t>●</a:t>
            </a:r>
            <a:endParaRPr sz="1050">
              <a:latin typeface="Lucida Sans Unicode"/>
              <a:cs typeface="Lucida Sans Unicode"/>
            </a:endParaRPr>
          </a:p>
        </p:txBody>
      </p:sp>
      <p:sp>
        <p:nvSpPr>
          <p:cNvPr id="9" name="object 9"/>
          <p:cNvSpPr txBox="1"/>
          <p:nvPr/>
        </p:nvSpPr>
        <p:spPr>
          <a:xfrm>
            <a:off x="490219" y="3675278"/>
            <a:ext cx="105410" cy="191135"/>
          </a:xfrm>
          <a:prstGeom prst="rect">
            <a:avLst/>
          </a:prstGeom>
        </p:spPr>
        <p:txBody>
          <a:bodyPr vert="horz" wrap="square" lIns="0" tIns="17145" rIns="0" bIns="0" rtlCol="0">
            <a:spAutoFit/>
          </a:bodyPr>
          <a:lstStyle/>
          <a:p>
            <a:pPr marL="12700">
              <a:lnSpc>
                <a:spcPct val="100000"/>
              </a:lnSpc>
              <a:spcBef>
                <a:spcPts val="135"/>
              </a:spcBef>
            </a:pPr>
            <a:r>
              <a:rPr sz="1050" spc="-210" dirty="0">
                <a:solidFill>
                  <a:srgbClr val="0BD0D9"/>
                </a:solidFill>
                <a:latin typeface="Lucida Sans Unicode"/>
                <a:cs typeface="Lucida Sans Unicode"/>
              </a:rPr>
              <a:t>●</a:t>
            </a:r>
            <a:endParaRPr sz="1050">
              <a:latin typeface="Lucida Sans Unicode"/>
              <a:cs typeface="Lucida Sans Unicode"/>
            </a:endParaRPr>
          </a:p>
        </p:txBody>
      </p:sp>
      <p:sp>
        <p:nvSpPr>
          <p:cNvPr id="10" name="object 10"/>
          <p:cNvSpPr txBox="1"/>
          <p:nvPr/>
        </p:nvSpPr>
        <p:spPr>
          <a:xfrm>
            <a:off x="490219" y="3995818"/>
            <a:ext cx="105410" cy="191135"/>
          </a:xfrm>
          <a:prstGeom prst="rect">
            <a:avLst/>
          </a:prstGeom>
        </p:spPr>
        <p:txBody>
          <a:bodyPr vert="horz" wrap="square" lIns="0" tIns="17145" rIns="0" bIns="0" rtlCol="0">
            <a:spAutoFit/>
          </a:bodyPr>
          <a:lstStyle/>
          <a:p>
            <a:pPr marL="12700">
              <a:lnSpc>
                <a:spcPct val="100000"/>
              </a:lnSpc>
              <a:spcBef>
                <a:spcPts val="135"/>
              </a:spcBef>
            </a:pPr>
            <a:r>
              <a:rPr sz="1050" spc="-210" dirty="0">
                <a:solidFill>
                  <a:srgbClr val="0BD0D9"/>
                </a:solidFill>
                <a:latin typeface="Lucida Sans Unicode"/>
                <a:cs typeface="Lucida Sans Unicode"/>
              </a:rPr>
              <a:t>●</a:t>
            </a:r>
            <a:endParaRPr sz="1050">
              <a:latin typeface="Lucida Sans Unicode"/>
              <a:cs typeface="Lucida Sans Unicode"/>
            </a:endParaRPr>
          </a:p>
        </p:txBody>
      </p:sp>
      <p:sp>
        <p:nvSpPr>
          <p:cNvPr id="11" name="object 11"/>
          <p:cNvSpPr txBox="1"/>
          <p:nvPr/>
        </p:nvSpPr>
        <p:spPr>
          <a:xfrm>
            <a:off x="711200" y="2848457"/>
            <a:ext cx="7663815" cy="1333500"/>
          </a:xfrm>
          <a:prstGeom prst="rect">
            <a:avLst/>
          </a:prstGeom>
        </p:spPr>
        <p:txBody>
          <a:bodyPr vert="horz" wrap="square" lIns="0" tIns="12700" rIns="0" bIns="0" rtlCol="0">
            <a:spAutoFit/>
          </a:bodyPr>
          <a:lstStyle/>
          <a:p>
            <a:pPr marL="341630" marR="4756150">
              <a:lnSpc>
                <a:spcPct val="115900"/>
              </a:lnSpc>
              <a:spcBef>
                <a:spcPts val="100"/>
              </a:spcBef>
            </a:pPr>
            <a:r>
              <a:rPr sz="1150" i="1" dirty="0">
                <a:latin typeface="Palatino Linotype"/>
                <a:cs typeface="Palatino Linotype"/>
              </a:rPr>
              <a:t>A</a:t>
            </a:r>
            <a:r>
              <a:rPr sz="1125" baseline="-29629" dirty="0">
                <a:latin typeface="Times New Roman"/>
                <a:cs typeface="Times New Roman"/>
              </a:rPr>
              <a:t>1</a:t>
            </a:r>
            <a:r>
              <a:rPr sz="1125" spc="142" baseline="-29629" dirty="0">
                <a:latin typeface="Times New Roman"/>
                <a:cs typeface="Times New Roman"/>
              </a:rPr>
              <a:t> </a:t>
            </a:r>
            <a:r>
              <a:rPr sz="1150" spc="114" dirty="0">
                <a:latin typeface="Palatino Linotype"/>
                <a:cs typeface="Palatino Linotype"/>
              </a:rPr>
              <a:t>=</a:t>
            </a:r>
            <a:r>
              <a:rPr sz="1150" spc="-5" dirty="0">
                <a:latin typeface="Palatino Linotype"/>
                <a:cs typeface="Palatino Linotype"/>
              </a:rPr>
              <a:t> </a:t>
            </a:r>
            <a:r>
              <a:rPr sz="1150" spc="-15" dirty="0">
                <a:latin typeface="Palatino Linotype"/>
                <a:cs typeface="Palatino Linotype"/>
              </a:rPr>
              <a:t>(</a:t>
            </a:r>
            <a:r>
              <a:rPr sz="1150" i="1" spc="-15" dirty="0">
                <a:latin typeface="Palatino Linotype"/>
                <a:cs typeface="Palatino Linotype"/>
              </a:rPr>
              <a:t>a</a:t>
            </a:r>
            <a:r>
              <a:rPr sz="1125" spc="-22" baseline="-29629" dirty="0">
                <a:latin typeface="Times New Roman"/>
                <a:cs typeface="Times New Roman"/>
              </a:rPr>
              <a:t>2</a:t>
            </a:r>
            <a:r>
              <a:rPr sz="1125" i="1" spc="-22" baseline="-29629" dirty="0">
                <a:latin typeface="Palatino Linotype"/>
                <a:cs typeface="Palatino Linotype"/>
              </a:rPr>
              <a:t>n</a:t>
            </a:r>
            <a:r>
              <a:rPr sz="1125" i="1" spc="-22" baseline="-29629" dirty="0">
                <a:latin typeface="Times New Roman"/>
                <a:cs typeface="Times New Roman"/>
              </a:rPr>
              <a:t>−</a:t>
            </a:r>
            <a:r>
              <a:rPr sz="1125" spc="-22" baseline="-29629" dirty="0">
                <a:latin typeface="Times New Roman"/>
                <a:cs typeface="Times New Roman"/>
              </a:rPr>
              <a:t>1</a:t>
            </a:r>
            <a:r>
              <a:rPr sz="1125" spc="-7" baseline="-29629" dirty="0">
                <a:latin typeface="Times New Roman"/>
                <a:cs typeface="Times New Roman"/>
              </a:rPr>
              <a:t> </a:t>
            </a:r>
            <a:r>
              <a:rPr sz="1150" spc="-10" dirty="0">
                <a:latin typeface="Times New Roman"/>
                <a:cs typeface="Times New Roman"/>
              </a:rPr>
              <a:t>…</a:t>
            </a:r>
            <a:r>
              <a:rPr sz="1150" spc="-5" dirty="0">
                <a:latin typeface="Times New Roman"/>
                <a:cs typeface="Times New Roman"/>
              </a:rPr>
              <a:t> </a:t>
            </a:r>
            <a:r>
              <a:rPr sz="1150" i="1" dirty="0">
                <a:latin typeface="Palatino Linotype"/>
                <a:cs typeface="Palatino Linotype"/>
              </a:rPr>
              <a:t>a</a:t>
            </a:r>
            <a:r>
              <a:rPr sz="1125" baseline="-29629" dirty="0">
                <a:latin typeface="Times New Roman"/>
                <a:cs typeface="Times New Roman"/>
              </a:rPr>
              <a:t>n+1</a:t>
            </a:r>
            <a:r>
              <a:rPr sz="1150" i="1" dirty="0">
                <a:latin typeface="Palatino Linotype"/>
                <a:cs typeface="Palatino Linotype"/>
              </a:rPr>
              <a:t>a</a:t>
            </a:r>
            <a:r>
              <a:rPr sz="1125" baseline="-29629" dirty="0">
                <a:latin typeface="Times New Roman"/>
                <a:cs typeface="Times New Roman"/>
              </a:rPr>
              <a:t>n</a:t>
            </a:r>
            <a:r>
              <a:rPr sz="1150" dirty="0">
                <a:latin typeface="Times New Roman"/>
                <a:cs typeface="Times New Roman"/>
              </a:rPr>
              <a:t>)</a:t>
            </a:r>
            <a:r>
              <a:rPr sz="1125" baseline="-29629" dirty="0">
                <a:latin typeface="Times New Roman"/>
                <a:cs typeface="Times New Roman"/>
              </a:rPr>
              <a:t>2</a:t>
            </a:r>
            <a:r>
              <a:rPr sz="1125" spc="150" baseline="-29629" dirty="0">
                <a:latin typeface="Times New Roman"/>
                <a:cs typeface="Times New Roman"/>
              </a:rPr>
              <a:t> </a:t>
            </a:r>
            <a:r>
              <a:rPr sz="1150" spc="-5" dirty="0">
                <a:latin typeface="Palatino Linotype"/>
                <a:cs typeface="Palatino Linotype"/>
              </a:rPr>
              <a:t>,</a:t>
            </a:r>
            <a:r>
              <a:rPr sz="1150" spc="-10" dirty="0">
                <a:latin typeface="Palatino Linotype"/>
                <a:cs typeface="Palatino Linotype"/>
              </a:rPr>
              <a:t> </a:t>
            </a:r>
            <a:r>
              <a:rPr sz="1150" i="1" dirty="0">
                <a:latin typeface="Palatino Linotype"/>
                <a:cs typeface="Palatino Linotype"/>
              </a:rPr>
              <a:t>A</a:t>
            </a:r>
            <a:r>
              <a:rPr sz="1125" baseline="-29629" dirty="0">
                <a:latin typeface="Times New Roman"/>
                <a:cs typeface="Times New Roman"/>
              </a:rPr>
              <a:t>0</a:t>
            </a:r>
            <a:r>
              <a:rPr sz="1125" spc="150" baseline="-29629" dirty="0">
                <a:latin typeface="Times New Roman"/>
                <a:cs typeface="Times New Roman"/>
              </a:rPr>
              <a:t> </a:t>
            </a:r>
            <a:r>
              <a:rPr sz="1150" spc="114" dirty="0">
                <a:latin typeface="Palatino Linotype"/>
                <a:cs typeface="Palatino Linotype"/>
              </a:rPr>
              <a:t>=</a:t>
            </a:r>
            <a:r>
              <a:rPr sz="1150" spc="-10" dirty="0">
                <a:latin typeface="Palatino Linotype"/>
                <a:cs typeface="Palatino Linotype"/>
              </a:rPr>
              <a:t> </a:t>
            </a:r>
            <a:r>
              <a:rPr sz="1150" spc="-15" dirty="0">
                <a:latin typeface="Palatino Linotype"/>
                <a:cs typeface="Palatino Linotype"/>
              </a:rPr>
              <a:t>(</a:t>
            </a:r>
            <a:r>
              <a:rPr sz="1150" i="1" spc="-15" dirty="0">
                <a:latin typeface="Palatino Linotype"/>
                <a:cs typeface="Palatino Linotype"/>
              </a:rPr>
              <a:t>a</a:t>
            </a:r>
            <a:r>
              <a:rPr sz="1125" i="1" spc="-22" baseline="-29629" dirty="0">
                <a:latin typeface="Palatino Linotype"/>
                <a:cs typeface="Palatino Linotype"/>
              </a:rPr>
              <a:t>n</a:t>
            </a:r>
            <a:r>
              <a:rPr sz="1125" i="1" spc="-22" baseline="-29629" dirty="0">
                <a:latin typeface="Times New Roman"/>
                <a:cs typeface="Times New Roman"/>
              </a:rPr>
              <a:t>−</a:t>
            </a:r>
            <a:r>
              <a:rPr sz="1125" spc="-22" baseline="-29629" dirty="0">
                <a:latin typeface="Times New Roman"/>
                <a:cs typeface="Times New Roman"/>
              </a:rPr>
              <a:t>1</a:t>
            </a:r>
            <a:r>
              <a:rPr sz="1125" baseline="-29629" dirty="0">
                <a:latin typeface="Times New Roman"/>
                <a:cs typeface="Times New Roman"/>
              </a:rPr>
              <a:t> </a:t>
            </a:r>
            <a:r>
              <a:rPr sz="1150" spc="-10" dirty="0">
                <a:latin typeface="Times New Roman"/>
                <a:cs typeface="Times New Roman"/>
              </a:rPr>
              <a:t>…</a:t>
            </a:r>
            <a:r>
              <a:rPr sz="1150" spc="-5" dirty="0">
                <a:latin typeface="Times New Roman"/>
                <a:cs typeface="Times New Roman"/>
              </a:rPr>
              <a:t> </a:t>
            </a:r>
            <a:r>
              <a:rPr sz="1150" i="1" dirty="0">
                <a:latin typeface="Palatino Linotype"/>
                <a:cs typeface="Palatino Linotype"/>
              </a:rPr>
              <a:t>a</a:t>
            </a:r>
            <a:r>
              <a:rPr sz="1125" baseline="-29629" dirty="0">
                <a:latin typeface="Times New Roman"/>
                <a:cs typeface="Times New Roman"/>
              </a:rPr>
              <a:t>1</a:t>
            </a:r>
            <a:r>
              <a:rPr sz="1150" i="1" dirty="0">
                <a:latin typeface="Palatino Linotype"/>
                <a:cs typeface="Palatino Linotype"/>
              </a:rPr>
              <a:t>a</a:t>
            </a:r>
            <a:r>
              <a:rPr sz="1125" baseline="-29629" dirty="0">
                <a:latin typeface="Times New Roman"/>
                <a:cs typeface="Times New Roman"/>
              </a:rPr>
              <a:t>0</a:t>
            </a:r>
            <a:r>
              <a:rPr sz="1150" dirty="0">
                <a:latin typeface="Times New Roman"/>
                <a:cs typeface="Times New Roman"/>
              </a:rPr>
              <a:t>)</a:t>
            </a:r>
            <a:r>
              <a:rPr sz="1125" baseline="-29629" dirty="0">
                <a:latin typeface="Times New Roman"/>
                <a:cs typeface="Times New Roman"/>
              </a:rPr>
              <a:t>2</a:t>
            </a:r>
            <a:r>
              <a:rPr sz="1125" spc="142" baseline="-29629" dirty="0">
                <a:latin typeface="Times New Roman"/>
                <a:cs typeface="Times New Roman"/>
              </a:rPr>
              <a:t> </a:t>
            </a:r>
            <a:r>
              <a:rPr sz="1150" i="1" spc="-5" dirty="0">
                <a:latin typeface="Palatino Linotype"/>
                <a:cs typeface="Palatino Linotype"/>
              </a:rPr>
              <a:t>, </a:t>
            </a:r>
            <a:r>
              <a:rPr sz="1150" i="1" spc="-270" dirty="0">
                <a:latin typeface="Palatino Linotype"/>
                <a:cs typeface="Palatino Linotype"/>
              </a:rPr>
              <a:t> </a:t>
            </a:r>
            <a:r>
              <a:rPr sz="1150" i="1" dirty="0">
                <a:latin typeface="Palatino Linotype"/>
                <a:cs typeface="Palatino Linotype"/>
              </a:rPr>
              <a:t>B</a:t>
            </a:r>
            <a:r>
              <a:rPr sz="1125" baseline="-29629" dirty="0">
                <a:latin typeface="Times New Roman"/>
                <a:cs typeface="Times New Roman"/>
              </a:rPr>
              <a:t>1</a:t>
            </a:r>
            <a:r>
              <a:rPr sz="1125" spc="142" baseline="-29629" dirty="0">
                <a:latin typeface="Times New Roman"/>
                <a:cs typeface="Times New Roman"/>
              </a:rPr>
              <a:t> </a:t>
            </a:r>
            <a:r>
              <a:rPr sz="1150" spc="114" dirty="0">
                <a:latin typeface="Palatino Linotype"/>
                <a:cs typeface="Palatino Linotype"/>
              </a:rPr>
              <a:t>=</a:t>
            </a:r>
            <a:r>
              <a:rPr sz="1150" spc="-10" dirty="0">
                <a:latin typeface="Palatino Linotype"/>
                <a:cs typeface="Palatino Linotype"/>
              </a:rPr>
              <a:t> </a:t>
            </a:r>
            <a:r>
              <a:rPr sz="1150" spc="-15" dirty="0">
                <a:latin typeface="Palatino Linotype"/>
                <a:cs typeface="Palatino Linotype"/>
              </a:rPr>
              <a:t>(</a:t>
            </a:r>
            <a:r>
              <a:rPr sz="1150" i="1" spc="-15" dirty="0">
                <a:latin typeface="Palatino Linotype"/>
                <a:cs typeface="Palatino Linotype"/>
              </a:rPr>
              <a:t>b</a:t>
            </a:r>
            <a:r>
              <a:rPr sz="1125" spc="-22" baseline="-29629" dirty="0">
                <a:latin typeface="Times New Roman"/>
                <a:cs typeface="Times New Roman"/>
              </a:rPr>
              <a:t>2</a:t>
            </a:r>
            <a:r>
              <a:rPr sz="1125" i="1" spc="-22" baseline="-29629" dirty="0">
                <a:latin typeface="Palatino Linotype"/>
                <a:cs typeface="Palatino Linotype"/>
              </a:rPr>
              <a:t>n</a:t>
            </a:r>
            <a:r>
              <a:rPr sz="1125" i="1" spc="-22" baseline="-29629" dirty="0">
                <a:latin typeface="Times New Roman"/>
                <a:cs typeface="Times New Roman"/>
              </a:rPr>
              <a:t>−</a:t>
            </a:r>
            <a:r>
              <a:rPr sz="1125" spc="-22" baseline="-29629" dirty="0">
                <a:latin typeface="Times New Roman"/>
                <a:cs typeface="Times New Roman"/>
              </a:rPr>
              <a:t>1</a:t>
            </a:r>
            <a:r>
              <a:rPr sz="1125" baseline="-29629" dirty="0">
                <a:latin typeface="Times New Roman"/>
                <a:cs typeface="Times New Roman"/>
              </a:rPr>
              <a:t> </a:t>
            </a:r>
            <a:r>
              <a:rPr sz="1150" spc="-10" dirty="0">
                <a:latin typeface="Times New Roman"/>
                <a:cs typeface="Times New Roman"/>
              </a:rPr>
              <a:t>…</a:t>
            </a:r>
            <a:r>
              <a:rPr sz="1150" spc="-5" dirty="0">
                <a:latin typeface="Times New Roman"/>
                <a:cs typeface="Times New Roman"/>
              </a:rPr>
              <a:t> </a:t>
            </a:r>
            <a:r>
              <a:rPr sz="1150" i="1" dirty="0">
                <a:latin typeface="Palatino Linotype"/>
                <a:cs typeface="Palatino Linotype"/>
              </a:rPr>
              <a:t>b</a:t>
            </a:r>
            <a:r>
              <a:rPr sz="1125" baseline="-29629" dirty="0">
                <a:latin typeface="Times New Roman"/>
                <a:cs typeface="Times New Roman"/>
              </a:rPr>
              <a:t>n+1</a:t>
            </a:r>
            <a:r>
              <a:rPr sz="1150" i="1" dirty="0">
                <a:latin typeface="Palatino Linotype"/>
                <a:cs typeface="Palatino Linotype"/>
              </a:rPr>
              <a:t>b</a:t>
            </a:r>
            <a:r>
              <a:rPr sz="1125" baseline="-29629" dirty="0">
                <a:latin typeface="Times New Roman"/>
                <a:cs typeface="Times New Roman"/>
              </a:rPr>
              <a:t>n</a:t>
            </a:r>
            <a:r>
              <a:rPr sz="1150" dirty="0">
                <a:latin typeface="Times New Roman"/>
                <a:cs typeface="Times New Roman"/>
              </a:rPr>
              <a:t>)</a:t>
            </a:r>
            <a:r>
              <a:rPr sz="1125" baseline="-29629" dirty="0">
                <a:latin typeface="Times New Roman"/>
                <a:cs typeface="Times New Roman"/>
              </a:rPr>
              <a:t>2</a:t>
            </a:r>
            <a:r>
              <a:rPr sz="1125" spc="142" baseline="-29629" dirty="0">
                <a:latin typeface="Times New Roman"/>
                <a:cs typeface="Times New Roman"/>
              </a:rPr>
              <a:t> </a:t>
            </a:r>
            <a:r>
              <a:rPr sz="1150" spc="-5" dirty="0">
                <a:latin typeface="Palatino Linotype"/>
                <a:cs typeface="Palatino Linotype"/>
              </a:rPr>
              <a:t>, </a:t>
            </a:r>
            <a:r>
              <a:rPr sz="1150" i="1" dirty="0">
                <a:latin typeface="Palatino Linotype"/>
                <a:cs typeface="Palatino Linotype"/>
              </a:rPr>
              <a:t>B</a:t>
            </a:r>
            <a:r>
              <a:rPr sz="1125" baseline="-29629" dirty="0">
                <a:latin typeface="Times New Roman"/>
                <a:cs typeface="Times New Roman"/>
              </a:rPr>
              <a:t>0</a:t>
            </a:r>
            <a:r>
              <a:rPr sz="1125" spc="142" baseline="-29629" dirty="0">
                <a:latin typeface="Times New Roman"/>
                <a:cs typeface="Times New Roman"/>
              </a:rPr>
              <a:t> </a:t>
            </a:r>
            <a:r>
              <a:rPr sz="1150" spc="114" dirty="0">
                <a:latin typeface="Palatino Linotype"/>
                <a:cs typeface="Palatino Linotype"/>
              </a:rPr>
              <a:t>=</a:t>
            </a:r>
            <a:r>
              <a:rPr sz="1150" spc="-5" dirty="0">
                <a:latin typeface="Palatino Linotype"/>
                <a:cs typeface="Palatino Linotype"/>
              </a:rPr>
              <a:t> </a:t>
            </a:r>
            <a:r>
              <a:rPr sz="1150" spc="-15" dirty="0">
                <a:latin typeface="Palatino Linotype"/>
                <a:cs typeface="Palatino Linotype"/>
              </a:rPr>
              <a:t>(</a:t>
            </a:r>
            <a:r>
              <a:rPr sz="1150" i="1" spc="-15" dirty="0">
                <a:latin typeface="Palatino Linotype"/>
                <a:cs typeface="Palatino Linotype"/>
              </a:rPr>
              <a:t>b</a:t>
            </a:r>
            <a:r>
              <a:rPr sz="1125" i="1" spc="-22" baseline="-29629" dirty="0">
                <a:latin typeface="Palatino Linotype"/>
                <a:cs typeface="Palatino Linotype"/>
              </a:rPr>
              <a:t>n</a:t>
            </a:r>
            <a:r>
              <a:rPr sz="1125" i="1" spc="-22" baseline="-29629" dirty="0">
                <a:latin typeface="Times New Roman"/>
                <a:cs typeface="Times New Roman"/>
              </a:rPr>
              <a:t>−</a:t>
            </a:r>
            <a:r>
              <a:rPr sz="1125" spc="-22" baseline="-29629" dirty="0">
                <a:latin typeface="Times New Roman"/>
                <a:cs typeface="Times New Roman"/>
              </a:rPr>
              <a:t>1</a:t>
            </a:r>
            <a:r>
              <a:rPr sz="1125" baseline="-29629" dirty="0">
                <a:latin typeface="Times New Roman"/>
                <a:cs typeface="Times New Roman"/>
              </a:rPr>
              <a:t> </a:t>
            </a:r>
            <a:r>
              <a:rPr sz="1150" spc="-10" dirty="0">
                <a:latin typeface="Times New Roman"/>
                <a:cs typeface="Times New Roman"/>
              </a:rPr>
              <a:t>… </a:t>
            </a:r>
            <a:r>
              <a:rPr sz="1150" i="1" dirty="0">
                <a:latin typeface="Palatino Linotype"/>
                <a:cs typeface="Palatino Linotype"/>
              </a:rPr>
              <a:t>b</a:t>
            </a:r>
            <a:r>
              <a:rPr sz="1125" baseline="-29629" dirty="0">
                <a:latin typeface="Times New Roman"/>
                <a:cs typeface="Times New Roman"/>
              </a:rPr>
              <a:t>1</a:t>
            </a:r>
            <a:r>
              <a:rPr sz="1150" i="1" dirty="0">
                <a:latin typeface="Palatino Linotype"/>
                <a:cs typeface="Palatino Linotype"/>
              </a:rPr>
              <a:t>b</a:t>
            </a:r>
            <a:r>
              <a:rPr sz="1125" baseline="-29629" dirty="0">
                <a:latin typeface="Times New Roman"/>
                <a:cs typeface="Times New Roman"/>
              </a:rPr>
              <a:t>0</a:t>
            </a:r>
            <a:r>
              <a:rPr sz="1150" dirty="0">
                <a:latin typeface="Times New Roman"/>
                <a:cs typeface="Times New Roman"/>
              </a:rPr>
              <a:t>)</a:t>
            </a:r>
            <a:r>
              <a:rPr sz="1125" baseline="-29629" dirty="0">
                <a:latin typeface="Times New Roman"/>
                <a:cs typeface="Times New Roman"/>
              </a:rPr>
              <a:t>2</a:t>
            </a:r>
            <a:r>
              <a:rPr sz="1150" dirty="0">
                <a:latin typeface="Times New Roman"/>
                <a:cs typeface="Times New Roman"/>
              </a:rPr>
              <a:t>.</a:t>
            </a:r>
          </a:p>
          <a:p>
            <a:pPr marR="3670300" algn="ctr">
              <a:lnSpc>
                <a:spcPct val="100000"/>
              </a:lnSpc>
              <a:spcBef>
                <a:spcPts val="220"/>
              </a:spcBef>
            </a:pPr>
            <a:r>
              <a:rPr sz="1150" spc="-5" dirty="0">
                <a:latin typeface="Palatino Linotype"/>
                <a:cs typeface="Palatino Linotype"/>
              </a:rPr>
              <a:t>The algorithm is based on the fact that </a:t>
            </a:r>
            <a:r>
              <a:rPr sz="1150" i="1" spc="-10" dirty="0">
                <a:latin typeface="Palatino Linotype"/>
                <a:cs typeface="Palatino Linotype"/>
              </a:rPr>
              <a:t>ab</a:t>
            </a:r>
            <a:r>
              <a:rPr sz="1150" i="1" spc="-5" dirty="0">
                <a:latin typeface="Palatino Linotype"/>
                <a:cs typeface="Palatino Linotype"/>
              </a:rPr>
              <a:t> </a:t>
            </a:r>
            <a:r>
              <a:rPr sz="1150" spc="-5" dirty="0">
                <a:latin typeface="Palatino Linotype"/>
                <a:cs typeface="Palatino Linotype"/>
              </a:rPr>
              <a:t>can be</a:t>
            </a:r>
            <a:r>
              <a:rPr sz="1150" dirty="0">
                <a:latin typeface="Palatino Linotype"/>
                <a:cs typeface="Palatino Linotype"/>
              </a:rPr>
              <a:t> </a:t>
            </a:r>
            <a:r>
              <a:rPr sz="1150" spc="-10" dirty="0">
                <a:latin typeface="Palatino Linotype"/>
                <a:cs typeface="Palatino Linotype"/>
              </a:rPr>
              <a:t>rewritten</a:t>
            </a:r>
            <a:r>
              <a:rPr sz="1150" spc="-5" dirty="0">
                <a:latin typeface="Palatino Linotype"/>
                <a:cs typeface="Palatino Linotype"/>
              </a:rPr>
              <a:t> as:</a:t>
            </a:r>
            <a:endParaRPr sz="1150" dirty="0">
              <a:latin typeface="Palatino Linotype"/>
              <a:cs typeface="Palatino Linotype"/>
            </a:endParaRPr>
          </a:p>
          <a:p>
            <a:pPr marR="3636645" algn="ctr">
              <a:lnSpc>
                <a:spcPts val="1080"/>
              </a:lnSpc>
              <a:spcBef>
                <a:spcPts val="20"/>
              </a:spcBef>
            </a:pPr>
            <a:r>
              <a:rPr sz="1150" i="1" spc="-10" dirty="0">
                <a:latin typeface="Palatino Linotype"/>
                <a:cs typeface="Palatino Linotype"/>
              </a:rPr>
              <a:t>a</a:t>
            </a:r>
            <a:r>
              <a:rPr sz="1150" i="1" spc="-5" dirty="0">
                <a:latin typeface="Palatino Linotype"/>
                <a:cs typeface="Palatino Linotype"/>
              </a:rPr>
              <a:t>b </a:t>
            </a:r>
            <a:r>
              <a:rPr sz="1150" spc="114" dirty="0">
                <a:latin typeface="Palatino Linotype"/>
                <a:cs typeface="Palatino Linotype"/>
              </a:rPr>
              <a:t>=</a:t>
            </a:r>
            <a:r>
              <a:rPr sz="1150" spc="-5" dirty="0">
                <a:latin typeface="Palatino Linotype"/>
                <a:cs typeface="Palatino Linotype"/>
              </a:rPr>
              <a:t> </a:t>
            </a:r>
            <a:r>
              <a:rPr sz="1150" spc="-10" dirty="0">
                <a:latin typeface="Palatino Linotype"/>
                <a:cs typeface="Palatino Linotype"/>
              </a:rPr>
              <a:t>(</a:t>
            </a:r>
            <a:r>
              <a:rPr sz="1150" spc="-5" dirty="0">
                <a:latin typeface="Times New Roman"/>
                <a:cs typeface="Times New Roman"/>
              </a:rPr>
              <a:t>2</a:t>
            </a:r>
            <a:r>
              <a:rPr sz="1125" spc="7" baseline="29629" dirty="0">
                <a:latin typeface="Times New Roman"/>
                <a:cs typeface="Times New Roman"/>
              </a:rPr>
              <a:t>2</a:t>
            </a:r>
            <a:r>
              <a:rPr sz="1125" i="1" spc="7" baseline="29629" dirty="0">
                <a:latin typeface="Palatino Linotype"/>
                <a:cs typeface="Palatino Linotype"/>
              </a:rPr>
              <a:t>n</a:t>
            </a:r>
            <a:r>
              <a:rPr sz="1125" i="1" baseline="29629" dirty="0">
                <a:latin typeface="Palatino Linotype"/>
                <a:cs typeface="Palatino Linotype"/>
              </a:rPr>
              <a:t> </a:t>
            </a:r>
            <a:r>
              <a:rPr sz="1125" i="1" spc="-135" baseline="29629" dirty="0">
                <a:latin typeface="Palatino Linotype"/>
                <a:cs typeface="Palatino Linotype"/>
              </a:rPr>
              <a:t> </a:t>
            </a:r>
            <a:r>
              <a:rPr sz="1150" spc="114" dirty="0">
                <a:latin typeface="Palatino Linotype"/>
                <a:cs typeface="Palatino Linotype"/>
              </a:rPr>
              <a:t>+</a:t>
            </a:r>
            <a:r>
              <a:rPr sz="1150" spc="-5" dirty="0">
                <a:latin typeface="Palatino Linotype"/>
                <a:cs typeface="Palatino Linotype"/>
              </a:rPr>
              <a:t> </a:t>
            </a:r>
            <a:r>
              <a:rPr sz="1150" spc="-5" dirty="0">
                <a:latin typeface="Times New Roman"/>
                <a:cs typeface="Times New Roman"/>
              </a:rPr>
              <a:t>2</a:t>
            </a:r>
            <a:r>
              <a:rPr sz="1125" i="1" spc="7" baseline="29629" dirty="0">
                <a:latin typeface="Palatino Linotype"/>
                <a:cs typeface="Palatino Linotype"/>
              </a:rPr>
              <a:t>n</a:t>
            </a:r>
            <a:r>
              <a:rPr sz="1150" spc="-5" dirty="0">
                <a:latin typeface="Palatino Linotype"/>
                <a:cs typeface="Palatino Linotype"/>
              </a:rPr>
              <a:t>)</a:t>
            </a:r>
            <a:r>
              <a:rPr sz="1150" i="1" spc="-5" dirty="0">
                <a:latin typeface="Palatino Linotype"/>
                <a:cs typeface="Palatino Linotype"/>
              </a:rPr>
              <a:t>A</a:t>
            </a:r>
            <a:r>
              <a:rPr sz="1150" i="1" spc="90" dirty="0">
                <a:latin typeface="Palatino Linotype"/>
                <a:cs typeface="Palatino Linotype"/>
              </a:rPr>
              <a:t> </a:t>
            </a:r>
            <a:r>
              <a:rPr sz="1150" i="1" spc="-5" dirty="0">
                <a:latin typeface="Palatino Linotype"/>
                <a:cs typeface="Palatino Linotype"/>
              </a:rPr>
              <a:t>B</a:t>
            </a:r>
            <a:r>
              <a:rPr sz="1150" i="1" dirty="0">
                <a:latin typeface="Palatino Linotype"/>
                <a:cs typeface="Palatino Linotype"/>
              </a:rPr>
              <a:t> </a:t>
            </a:r>
            <a:r>
              <a:rPr sz="1150" i="1" spc="90" dirty="0">
                <a:latin typeface="Palatino Linotype"/>
                <a:cs typeface="Palatino Linotype"/>
              </a:rPr>
              <a:t> </a:t>
            </a:r>
            <a:r>
              <a:rPr sz="1150" spc="114" dirty="0">
                <a:latin typeface="Palatino Linotype"/>
                <a:cs typeface="Palatino Linotype"/>
              </a:rPr>
              <a:t>+</a:t>
            </a:r>
            <a:r>
              <a:rPr sz="1150" spc="-5" dirty="0">
                <a:latin typeface="Times New Roman"/>
                <a:cs typeface="Times New Roman"/>
              </a:rPr>
              <a:t>2</a:t>
            </a:r>
            <a:r>
              <a:rPr sz="1125" i="1" spc="7" baseline="29629" dirty="0">
                <a:latin typeface="Palatino Linotype"/>
                <a:cs typeface="Palatino Linotype"/>
              </a:rPr>
              <a:t>n</a:t>
            </a:r>
            <a:r>
              <a:rPr sz="1125" i="1" baseline="29629" dirty="0">
                <a:latin typeface="Palatino Linotype"/>
                <a:cs typeface="Palatino Linotype"/>
              </a:rPr>
              <a:t> </a:t>
            </a:r>
            <a:r>
              <a:rPr sz="1150" spc="-5" dirty="0">
                <a:latin typeface="Palatino Linotype"/>
                <a:cs typeface="Palatino Linotype"/>
              </a:rPr>
              <a:t>(</a:t>
            </a:r>
            <a:r>
              <a:rPr sz="1150" i="1" spc="-5" dirty="0">
                <a:latin typeface="Palatino Linotype"/>
                <a:cs typeface="Palatino Linotype"/>
              </a:rPr>
              <a:t>A</a:t>
            </a:r>
            <a:r>
              <a:rPr sz="1150" i="1" spc="90" dirty="0">
                <a:latin typeface="Palatino Linotype"/>
                <a:cs typeface="Palatino Linotype"/>
              </a:rPr>
              <a:t> </a:t>
            </a:r>
            <a:r>
              <a:rPr sz="1150" i="1" spc="-135" dirty="0">
                <a:latin typeface="Times New Roman"/>
                <a:cs typeface="Times New Roman"/>
              </a:rPr>
              <a:t>−</a:t>
            </a:r>
            <a:r>
              <a:rPr sz="1150" i="1" spc="-5" dirty="0">
                <a:latin typeface="Palatino Linotype"/>
                <a:cs typeface="Palatino Linotype"/>
              </a:rPr>
              <a:t>A</a:t>
            </a:r>
            <a:r>
              <a:rPr sz="1150" i="1" spc="90" dirty="0">
                <a:latin typeface="Palatino Linotype"/>
                <a:cs typeface="Palatino Linotype"/>
              </a:rPr>
              <a:t> </a:t>
            </a:r>
            <a:r>
              <a:rPr sz="1150" spc="-5" dirty="0">
                <a:latin typeface="Palatino Linotype"/>
                <a:cs typeface="Palatino Linotype"/>
              </a:rPr>
              <a:t>)(</a:t>
            </a:r>
            <a:r>
              <a:rPr sz="1150" i="1" spc="-5" dirty="0">
                <a:latin typeface="Palatino Linotype"/>
                <a:cs typeface="Palatino Linotype"/>
              </a:rPr>
              <a:t>B</a:t>
            </a:r>
            <a:r>
              <a:rPr sz="1150" i="1" dirty="0">
                <a:latin typeface="Palatino Linotype"/>
                <a:cs typeface="Palatino Linotype"/>
              </a:rPr>
              <a:t> </a:t>
            </a:r>
            <a:r>
              <a:rPr sz="1150" i="1" spc="90" dirty="0">
                <a:latin typeface="Palatino Linotype"/>
                <a:cs typeface="Palatino Linotype"/>
              </a:rPr>
              <a:t> </a:t>
            </a:r>
            <a:r>
              <a:rPr sz="1150" i="1" spc="-135" dirty="0">
                <a:latin typeface="Times New Roman"/>
                <a:cs typeface="Times New Roman"/>
              </a:rPr>
              <a:t>−</a:t>
            </a:r>
            <a:r>
              <a:rPr sz="1150" i="1" spc="-5" dirty="0">
                <a:latin typeface="Times New Roman"/>
                <a:cs typeface="Times New Roman"/>
              </a:rPr>
              <a:t> </a:t>
            </a:r>
            <a:r>
              <a:rPr sz="1150" i="1" spc="-5" dirty="0">
                <a:latin typeface="Palatino Linotype"/>
                <a:cs typeface="Palatino Linotype"/>
              </a:rPr>
              <a:t>B</a:t>
            </a:r>
            <a:r>
              <a:rPr sz="1150" i="1" spc="90" dirty="0">
                <a:latin typeface="Palatino Linotype"/>
                <a:cs typeface="Palatino Linotype"/>
              </a:rPr>
              <a:t> </a:t>
            </a:r>
            <a:r>
              <a:rPr sz="1150" spc="-5" dirty="0">
                <a:latin typeface="Palatino Linotype"/>
                <a:cs typeface="Palatino Linotype"/>
              </a:rPr>
              <a:t>) </a:t>
            </a:r>
            <a:r>
              <a:rPr sz="1150" spc="55" dirty="0">
                <a:latin typeface="Palatino Linotype"/>
                <a:cs typeface="Palatino Linotype"/>
              </a:rPr>
              <a:t>+(</a:t>
            </a:r>
            <a:r>
              <a:rPr sz="1150" spc="-5" dirty="0">
                <a:latin typeface="Times New Roman"/>
                <a:cs typeface="Times New Roman"/>
              </a:rPr>
              <a:t>2</a:t>
            </a:r>
            <a:r>
              <a:rPr sz="1125" i="1" spc="7" baseline="29629" dirty="0">
                <a:latin typeface="Palatino Linotype"/>
                <a:cs typeface="Palatino Linotype"/>
              </a:rPr>
              <a:t>n</a:t>
            </a:r>
            <a:r>
              <a:rPr sz="1125" i="1" baseline="29629" dirty="0">
                <a:latin typeface="Palatino Linotype"/>
                <a:cs typeface="Palatino Linotype"/>
              </a:rPr>
              <a:t> </a:t>
            </a:r>
            <a:r>
              <a:rPr sz="1125" i="1" spc="-135" baseline="29629" dirty="0">
                <a:latin typeface="Palatino Linotype"/>
                <a:cs typeface="Palatino Linotype"/>
              </a:rPr>
              <a:t> </a:t>
            </a:r>
            <a:r>
              <a:rPr sz="1150" spc="114" dirty="0">
                <a:latin typeface="Palatino Linotype"/>
                <a:cs typeface="Palatino Linotype"/>
              </a:rPr>
              <a:t>+</a:t>
            </a:r>
            <a:r>
              <a:rPr sz="1150" spc="-5" dirty="0">
                <a:latin typeface="Palatino Linotype"/>
                <a:cs typeface="Palatino Linotype"/>
              </a:rPr>
              <a:t> </a:t>
            </a:r>
            <a:r>
              <a:rPr sz="1150" spc="-5" dirty="0">
                <a:latin typeface="Times New Roman"/>
                <a:cs typeface="Times New Roman"/>
              </a:rPr>
              <a:t>1</a:t>
            </a:r>
            <a:r>
              <a:rPr sz="1150" spc="-5" dirty="0">
                <a:latin typeface="Palatino Linotype"/>
                <a:cs typeface="Palatino Linotype"/>
              </a:rPr>
              <a:t>)</a:t>
            </a:r>
            <a:r>
              <a:rPr sz="1150" i="1" spc="-5" dirty="0">
                <a:latin typeface="Palatino Linotype"/>
                <a:cs typeface="Palatino Linotype"/>
              </a:rPr>
              <a:t>A</a:t>
            </a:r>
            <a:r>
              <a:rPr sz="1150" i="1" spc="90" dirty="0">
                <a:latin typeface="Palatino Linotype"/>
                <a:cs typeface="Palatino Linotype"/>
              </a:rPr>
              <a:t> </a:t>
            </a:r>
            <a:r>
              <a:rPr sz="1150" i="1" spc="-5" dirty="0">
                <a:latin typeface="Palatino Linotype"/>
                <a:cs typeface="Palatino Linotype"/>
              </a:rPr>
              <a:t>B</a:t>
            </a:r>
            <a:r>
              <a:rPr sz="1150" i="1" spc="90" dirty="0">
                <a:latin typeface="Palatino Linotype"/>
                <a:cs typeface="Palatino Linotype"/>
              </a:rPr>
              <a:t> </a:t>
            </a:r>
            <a:r>
              <a:rPr sz="1150" spc="-5" dirty="0">
                <a:latin typeface="Palatino Linotype"/>
                <a:cs typeface="Palatino Linotype"/>
              </a:rPr>
              <a:t>.</a:t>
            </a:r>
            <a:endParaRPr sz="1150" dirty="0">
              <a:latin typeface="Palatino Linotype"/>
              <a:cs typeface="Palatino Linotype"/>
            </a:endParaRPr>
          </a:p>
          <a:p>
            <a:pPr marL="1297305">
              <a:lnSpc>
                <a:spcPts val="560"/>
              </a:lnSpc>
              <a:tabLst>
                <a:tab pos="1911350" algn="l"/>
                <a:tab pos="2146935" algn="l"/>
                <a:tab pos="2380615" algn="l"/>
                <a:tab pos="2672715" algn="l"/>
                <a:tab pos="3455035" algn="l"/>
              </a:tabLst>
            </a:pPr>
            <a:r>
              <a:rPr sz="750" spc="5" dirty="0">
                <a:latin typeface="Times New Roman"/>
                <a:cs typeface="Times New Roman"/>
              </a:rPr>
              <a:t>1  </a:t>
            </a:r>
            <a:r>
              <a:rPr sz="750" spc="120" dirty="0">
                <a:latin typeface="Times New Roman"/>
                <a:cs typeface="Times New Roman"/>
              </a:rPr>
              <a:t> </a:t>
            </a:r>
            <a:r>
              <a:rPr sz="750" spc="5" dirty="0">
                <a:latin typeface="Times New Roman"/>
                <a:cs typeface="Times New Roman"/>
              </a:rPr>
              <a:t>1	1	0	0	1	0  </a:t>
            </a:r>
            <a:r>
              <a:rPr sz="750" spc="55" dirty="0">
                <a:latin typeface="Times New Roman"/>
                <a:cs typeface="Times New Roman"/>
              </a:rPr>
              <a:t> </a:t>
            </a:r>
            <a:r>
              <a:rPr sz="750" spc="5" dirty="0">
                <a:latin typeface="Times New Roman"/>
                <a:cs typeface="Times New Roman"/>
              </a:rPr>
              <a:t>0</a:t>
            </a:r>
            <a:endParaRPr sz="750" dirty="0">
              <a:latin typeface="Times New Roman"/>
              <a:cs typeface="Times New Roman"/>
            </a:endParaRPr>
          </a:p>
          <a:p>
            <a:pPr marL="38100" marR="30480">
              <a:lnSpc>
                <a:spcPct val="79700"/>
              </a:lnSpc>
              <a:spcBef>
                <a:spcPts val="240"/>
              </a:spcBef>
            </a:pPr>
            <a:r>
              <a:rPr sz="1150" spc="-5" dirty="0">
                <a:latin typeface="Palatino Linotype"/>
                <a:cs typeface="Palatino Linotype"/>
              </a:rPr>
              <a:t>This identity</a:t>
            </a:r>
            <a:r>
              <a:rPr sz="1150" dirty="0">
                <a:latin typeface="Palatino Linotype"/>
                <a:cs typeface="Palatino Linotype"/>
              </a:rPr>
              <a:t> </a:t>
            </a:r>
            <a:r>
              <a:rPr sz="1150" spc="-5" dirty="0">
                <a:latin typeface="Palatino Linotype"/>
                <a:cs typeface="Palatino Linotype"/>
              </a:rPr>
              <a:t>shows</a:t>
            </a:r>
            <a:r>
              <a:rPr sz="1150" dirty="0">
                <a:latin typeface="Palatino Linotype"/>
                <a:cs typeface="Palatino Linotype"/>
              </a:rPr>
              <a:t> </a:t>
            </a:r>
            <a:r>
              <a:rPr sz="1150" spc="-5" dirty="0">
                <a:latin typeface="Palatino Linotype"/>
                <a:cs typeface="Palatino Linotype"/>
              </a:rPr>
              <a:t>that</a:t>
            </a:r>
            <a:r>
              <a:rPr sz="1150" dirty="0">
                <a:latin typeface="Palatino Linotype"/>
                <a:cs typeface="Palatino Linotype"/>
              </a:rPr>
              <a:t> </a:t>
            </a:r>
            <a:r>
              <a:rPr sz="1150" spc="-5" dirty="0">
                <a:latin typeface="Palatino Linotype"/>
                <a:cs typeface="Palatino Linotype"/>
              </a:rPr>
              <a:t>the</a:t>
            </a:r>
            <a:r>
              <a:rPr sz="1150" dirty="0">
                <a:latin typeface="Palatino Linotype"/>
                <a:cs typeface="Palatino Linotype"/>
              </a:rPr>
              <a:t> </a:t>
            </a:r>
            <a:r>
              <a:rPr sz="1150" spc="-5" dirty="0">
                <a:latin typeface="Palatino Linotype"/>
                <a:cs typeface="Palatino Linotype"/>
              </a:rPr>
              <a:t>multiplication</a:t>
            </a:r>
            <a:r>
              <a:rPr sz="1150" dirty="0">
                <a:latin typeface="Palatino Linotype"/>
                <a:cs typeface="Palatino Linotype"/>
              </a:rPr>
              <a:t> </a:t>
            </a:r>
            <a:r>
              <a:rPr sz="1150" spc="-5" dirty="0">
                <a:latin typeface="Palatino Linotype"/>
                <a:cs typeface="Palatino Linotype"/>
              </a:rPr>
              <a:t>of</a:t>
            </a:r>
            <a:r>
              <a:rPr sz="1150" dirty="0">
                <a:latin typeface="Palatino Linotype"/>
                <a:cs typeface="Palatino Linotype"/>
              </a:rPr>
              <a:t> </a:t>
            </a:r>
            <a:r>
              <a:rPr sz="1150" spc="-5" dirty="0">
                <a:latin typeface="Palatino Linotype"/>
                <a:cs typeface="Palatino Linotype"/>
              </a:rPr>
              <a:t>two</a:t>
            </a:r>
            <a:r>
              <a:rPr sz="1150" dirty="0">
                <a:latin typeface="Palatino Linotype"/>
                <a:cs typeface="Palatino Linotype"/>
              </a:rPr>
              <a:t> </a:t>
            </a:r>
            <a:r>
              <a:rPr sz="1150" spc="-5" dirty="0">
                <a:latin typeface="Times New Roman"/>
                <a:cs typeface="Times New Roman"/>
              </a:rPr>
              <a:t>2</a:t>
            </a:r>
            <a:r>
              <a:rPr sz="1150" i="1" spc="-5" dirty="0">
                <a:latin typeface="Palatino Linotype"/>
                <a:cs typeface="Palatino Linotype"/>
              </a:rPr>
              <a:t>n</a:t>
            </a:r>
            <a:r>
              <a:rPr sz="1150" spc="-5" dirty="0">
                <a:latin typeface="Palatino Linotype"/>
                <a:cs typeface="Palatino Linotype"/>
              </a:rPr>
              <a:t>-bit</a:t>
            </a:r>
            <a:r>
              <a:rPr sz="1150" dirty="0">
                <a:latin typeface="Palatino Linotype"/>
                <a:cs typeface="Palatino Linotype"/>
              </a:rPr>
              <a:t> </a:t>
            </a:r>
            <a:r>
              <a:rPr sz="1150" spc="-5" dirty="0">
                <a:latin typeface="Palatino Linotype"/>
                <a:cs typeface="Palatino Linotype"/>
              </a:rPr>
              <a:t>integers</a:t>
            </a:r>
            <a:r>
              <a:rPr sz="1150" dirty="0">
                <a:latin typeface="Palatino Linotype"/>
                <a:cs typeface="Palatino Linotype"/>
              </a:rPr>
              <a:t> </a:t>
            </a:r>
            <a:r>
              <a:rPr sz="1150" spc="-5" dirty="0">
                <a:latin typeface="Palatino Linotype"/>
                <a:cs typeface="Palatino Linotype"/>
              </a:rPr>
              <a:t>can be</a:t>
            </a:r>
            <a:r>
              <a:rPr sz="1150" dirty="0">
                <a:latin typeface="Palatino Linotype"/>
                <a:cs typeface="Palatino Linotype"/>
              </a:rPr>
              <a:t> </a:t>
            </a:r>
            <a:r>
              <a:rPr sz="1150" spc="-5" dirty="0">
                <a:latin typeface="Palatino Linotype"/>
                <a:cs typeface="Palatino Linotype"/>
              </a:rPr>
              <a:t>carried</a:t>
            </a:r>
            <a:r>
              <a:rPr sz="1150" dirty="0">
                <a:latin typeface="Palatino Linotype"/>
                <a:cs typeface="Palatino Linotype"/>
              </a:rPr>
              <a:t> </a:t>
            </a:r>
            <a:r>
              <a:rPr sz="1150" spc="-5" dirty="0">
                <a:latin typeface="Palatino Linotype"/>
                <a:cs typeface="Palatino Linotype"/>
              </a:rPr>
              <a:t>out</a:t>
            </a:r>
            <a:r>
              <a:rPr sz="1150" dirty="0">
                <a:latin typeface="Palatino Linotype"/>
                <a:cs typeface="Palatino Linotype"/>
              </a:rPr>
              <a:t> </a:t>
            </a:r>
            <a:r>
              <a:rPr sz="1150" spc="-5" dirty="0">
                <a:latin typeface="Palatino Linotype"/>
                <a:cs typeface="Palatino Linotype"/>
              </a:rPr>
              <a:t>using</a:t>
            </a:r>
            <a:r>
              <a:rPr sz="1150" dirty="0">
                <a:latin typeface="Palatino Linotype"/>
                <a:cs typeface="Palatino Linotype"/>
              </a:rPr>
              <a:t> </a:t>
            </a:r>
            <a:r>
              <a:rPr sz="1150" spc="-10" dirty="0">
                <a:latin typeface="Palatino Linotype"/>
                <a:cs typeface="Palatino Linotype"/>
              </a:rPr>
              <a:t>three</a:t>
            </a:r>
            <a:r>
              <a:rPr sz="1150" dirty="0">
                <a:latin typeface="Palatino Linotype"/>
                <a:cs typeface="Palatino Linotype"/>
              </a:rPr>
              <a:t> </a:t>
            </a:r>
            <a:r>
              <a:rPr sz="1150" spc="-5" dirty="0">
                <a:latin typeface="Palatino Linotype"/>
                <a:cs typeface="Palatino Linotype"/>
              </a:rPr>
              <a:t>multiplications</a:t>
            </a:r>
            <a:r>
              <a:rPr sz="1150" dirty="0">
                <a:latin typeface="Palatino Linotype"/>
                <a:cs typeface="Palatino Linotype"/>
              </a:rPr>
              <a:t> </a:t>
            </a:r>
            <a:r>
              <a:rPr sz="1150" spc="-5" dirty="0">
                <a:latin typeface="Palatino Linotype"/>
                <a:cs typeface="Palatino Linotype"/>
              </a:rPr>
              <a:t>of</a:t>
            </a:r>
            <a:r>
              <a:rPr sz="1150" dirty="0">
                <a:latin typeface="Palatino Linotype"/>
                <a:cs typeface="Palatino Linotype"/>
              </a:rPr>
              <a:t> </a:t>
            </a:r>
            <a:r>
              <a:rPr sz="1150" i="1" spc="-5" dirty="0">
                <a:latin typeface="Palatino Linotype"/>
                <a:cs typeface="Palatino Linotype"/>
              </a:rPr>
              <a:t>n</a:t>
            </a:r>
            <a:r>
              <a:rPr sz="1150" spc="-5" dirty="0">
                <a:latin typeface="Palatino Linotype"/>
                <a:cs typeface="Palatino Linotype"/>
              </a:rPr>
              <a:t>-bit </a:t>
            </a:r>
            <a:r>
              <a:rPr sz="1150" spc="-275" dirty="0">
                <a:latin typeface="Palatino Linotype"/>
                <a:cs typeface="Palatino Linotype"/>
              </a:rPr>
              <a:t> </a:t>
            </a:r>
            <a:r>
              <a:rPr sz="1150" spc="-5" dirty="0">
                <a:latin typeface="Palatino Linotype"/>
                <a:cs typeface="Palatino Linotype"/>
              </a:rPr>
              <a:t>integers,</a:t>
            </a:r>
            <a:r>
              <a:rPr sz="1150" spc="-10" dirty="0">
                <a:latin typeface="Palatino Linotype"/>
                <a:cs typeface="Palatino Linotype"/>
              </a:rPr>
              <a:t> </a:t>
            </a:r>
            <a:r>
              <a:rPr sz="1150" spc="-5" dirty="0">
                <a:latin typeface="Palatino Linotype"/>
                <a:cs typeface="Palatino Linotype"/>
              </a:rPr>
              <a:t>together with additions, subtractions, and shifts.</a:t>
            </a:r>
            <a:endParaRPr sz="1150" dirty="0">
              <a:latin typeface="Palatino Linotype"/>
              <a:cs typeface="Palatino Linotype"/>
            </a:endParaRPr>
          </a:p>
          <a:p>
            <a:pPr marL="38100">
              <a:lnSpc>
                <a:spcPct val="100000"/>
              </a:lnSpc>
              <a:spcBef>
                <a:spcPts val="20"/>
              </a:spcBef>
            </a:pPr>
            <a:r>
              <a:rPr sz="1150" spc="-5" dirty="0">
                <a:latin typeface="Palatino Linotype"/>
                <a:cs typeface="Palatino Linotype"/>
              </a:rPr>
              <a:t>Hence, if </a:t>
            </a:r>
            <a:r>
              <a:rPr sz="1150" i="1" spc="-5" dirty="0">
                <a:latin typeface="Palatino Linotype"/>
                <a:cs typeface="Palatino Linotype"/>
              </a:rPr>
              <a:t>f</a:t>
            </a:r>
            <a:r>
              <a:rPr sz="1150" spc="-5" dirty="0">
                <a:latin typeface="Palatino Linotype"/>
                <a:cs typeface="Palatino Linotype"/>
              </a:rPr>
              <a:t>(</a:t>
            </a:r>
            <a:r>
              <a:rPr sz="1150" i="1" spc="-5" dirty="0">
                <a:latin typeface="Palatino Linotype"/>
                <a:cs typeface="Palatino Linotype"/>
              </a:rPr>
              <a:t>n</a:t>
            </a:r>
            <a:r>
              <a:rPr sz="1150" spc="-5" dirty="0">
                <a:latin typeface="Palatino Linotype"/>
                <a:cs typeface="Palatino Linotype"/>
              </a:rPr>
              <a:t>)</a:t>
            </a:r>
            <a:r>
              <a:rPr sz="1150" dirty="0">
                <a:latin typeface="Palatino Linotype"/>
                <a:cs typeface="Palatino Linotype"/>
              </a:rPr>
              <a:t> </a:t>
            </a:r>
            <a:r>
              <a:rPr sz="1150" spc="-5" dirty="0">
                <a:latin typeface="Palatino Linotype"/>
                <a:cs typeface="Palatino Linotype"/>
              </a:rPr>
              <a:t>is the</a:t>
            </a:r>
            <a:r>
              <a:rPr sz="1150" dirty="0">
                <a:latin typeface="Palatino Linotype"/>
                <a:cs typeface="Palatino Linotype"/>
              </a:rPr>
              <a:t> </a:t>
            </a:r>
            <a:r>
              <a:rPr sz="1150" spc="-5" dirty="0">
                <a:latin typeface="Palatino Linotype"/>
                <a:cs typeface="Palatino Linotype"/>
              </a:rPr>
              <a:t>total number</a:t>
            </a:r>
            <a:r>
              <a:rPr sz="1150" dirty="0">
                <a:latin typeface="Palatino Linotype"/>
                <a:cs typeface="Palatino Linotype"/>
              </a:rPr>
              <a:t> </a:t>
            </a:r>
            <a:r>
              <a:rPr sz="1150" spc="-5" dirty="0">
                <a:latin typeface="Palatino Linotype"/>
                <a:cs typeface="Palatino Linotype"/>
              </a:rPr>
              <a:t>of operations</a:t>
            </a:r>
            <a:r>
              <a:rPr sz="1150" dirty="0">
                <a:latin typeface="Palatino Linotype"/>
                <a:cs typeface="Palatino Linotype"/>
              </a:rPr>
              <a:t> </a:t>
            </a:r>
            <a:r>
              <a:rPr sz="1150" spc="-5" dirty="0">
                <a:latin typeface="Palatino Linotype"/>
                <a:cs typeface="Palatino Linotype"/>
              </a:rPr>
              <a:t>needed to</a:t>
            </a:r>
            <a:r>
              <a:rPr sz="1150" dirty="0">
                <a:latin typeface="Palatino Linotype"/>
                <a:cs typeface="Palatino Linotype"/>
              </a:rPr>
              <a:t> </a:t>
            </a:r>
            <a:r>
              <a:rPr sz="1150" spc="-5" dirty="0">
                <a:latin typeface="Palatino Linotype"/>
                <a:cs typeface="Palatino Linotype"/>
              </a:rPr>
              <a:t>multiply two</a:t>
            </a:r>
            <a:r>
              <a:rPr sz="1150" dirty="0">
                <a:latin typeface="Palatino Linotype"/>
                <a:cs typeface="Palatino Linotype"/>
              </a:rPr>
              <a:t> </a:t>
            </a:r>
            <a:r>
              <a:rPr sz="1150" i="1" spc="-5" dirty="0">
                <a:latin typeface="Palatino Linotype"/>
                <a:cs typeface="Palatino Linotype"/>
              </a:rPr>
              <a:t>n</a:t>
            </a:r>
            <a:r>
              <a:rPr sz="1150" spc="-5" dirty="0">
                <a:latin typeface="Palatino Linotype"/>
                <a:cs typeface="Palatino Linotype"/>
              </a:rPr>
              <a:t>-bit integers,</a:t>
            </a:r>
            <a:r>
              <a:rPr sz="1150" dirty="0">
                <a:latin typeface="Palatino Linotype"/>
                <a:cs typeface="Palatino Linotype"/>
              </a:rPr>
              <a:t> </a:t>
            </a:r>
            <a:r>
              <a:rPr sz="1150" spc="-5" dirty="0">
                <a:latin typeface="Palatino Linotype"/>
                <a:cs typeface="Palatino Linotype"/>
              </a:rPr>
              <a:t>then</a:t>
            </a:r>
            <a:endParaRPr sz="1150" dirty="0">
              <a:latin typeface="Palatino Linotype"/>
              <a:cs typeface="Palatino Linotype"/>
            </a:endParaRPr>
          </a:p>
        </p:txBody>
      </p:sp>
      <p:sp>
        <p:nvSpPr>
          <p:cNvPr id="12" name="object 12"/>
          <p:cNvSpPr txBox="1"/>
          <p:nvPr/>
        </p:nvSpPr>
        <p:spPr>
          <a:xfrm>
            <a:off x="1076452" y="4337811"/>
            <a:ext cx="1106170" cy="200025"/>
          </a:xfrm>
          <a:prstGeom prst="rect">
            <a:avLst/>
          </a:prstGeom>
        </p:spPr>
        <p:txBody>
          <a:bodyPr vert="horz" wrap="square" lIns="0" tIns="11430" rIns="0" bIns="0" rtlCol="0">
            <a:spAutoFit/>
          </a:bodyPr>
          <a:lstStyle/>
          <a:p>
            <a:pPr marL="12700">
              <a:lnSpc>
                <a:spcPct val="100000"/>
              </a:lnSpc>
              <a:spcBef>
                <a:spcPts val="90"/>
              </a:spcBef>
            </a:pPr>
            <a:r>
              <a:rPr sz="1150" i="1" spc="-5" dirty="0">
                <a:latin typeface="Palatino Linotype"/>
                <a:cs typeface="Palatino Linotype"/>
              </a:rPr>
              <a:t>f</a:t>
            </a:r>
            <a:r>
              <a:rPr sz="1150" spc="-5" dirty="0">
                <a:latin typeface="Palatino Linotype"/>
                <a:cs typeface="Palatino Linotype"/>
              </a:rPr>
              <a:t>(</a:t>
            </a:r>
            <a:r>
              <a:rPr sz="1150" spc="-5" dirty="0">
                <a:latin typeface="Times New Roman"/>
                <a:cs typeface="Times New Roman"/>
              </a:rPr>
              <a:t>2</a:t>
            </a:r>
            <a:r>
              <a:rPr sz="1150" i="1" spc="-5" dirty="0">
                <a:latin typeface="Palatino Linotype"/>
                <a:cs typeface="Palatino Linotype"/>
              </a:rPr>
              <a:t>n</a:t>
            </a:r>
            <a:r>
              <a:rPr sz="1150" spc="-5" dirty="0">
                <a:latin typeface="Palatino Linotype"/>
                <a:cs typeface="Palatino Linotype"/>
              </a:rPr>
              <a:t>)</a:t>
            </a:r>
            <a:r>
              <a:rPr sz="1150" spc="-20" dirty="0">
                <a:latin typeface="Palatino Linotype"/>
                <a:cs typeface="Palatino Linotype"/>
              </a:rPr>
              <a:t> </a:t>
            </a:r>
            <a:r>
              <a:rPr sz="1150" spc="114" dirty="0">
                <a:latin typeface="Palatino Linotype"/>
                <a:cs typeface="Palatino Linotype"/>
              </a:rPr>
              <a:t>=</a:t>
            </a:r>
            <a:r>
              <a:rPr sz="1150" spc="-20" dirty="0">
                <a:latin typeface="Palatino Linotype"/>
                <a:cs typeface="Palatino Linotype"/>
              </a:rPr>
              <a:t> </a:t>
            </a:r>
            <a:r>
              <a:rPr sz="1150" spc="-5" dirty="0">
                <a:latin typeface="Times New Roman"/>
                <a:cs typeface="Times New Roman"/>
              </a:rPr>
              <a:t>3</a:t>
            </a:r>
            <a:r>
              <a:rPr sz="1150" i="1" spc="-5" dirty="0">
                <a:latin typeface="Palatino Linotype"/>
                <a:cs typeface="Palatino Linotype"/>
              </a:rPr>
              <a:t>f</a:t>
            </a:r>
            <a:r>
              <a:rPr sz="1150" spc="-5" dirty="0">
                <a:latin typeface="Palatino Linotype"/>
                <a:cs typeface="Palatino Linotype"/>
              </a:rPr>
              <a:t>(</a:t>
            </a:r>
            <a:r>
              <a:rPr sz="1150" i="1" spc="-5" dirty="0">
                <a:latin typeface="Palatino Linotype"/>
                <a:cs typeface="Palatino Linotype"/>
              </a:rPr>
              <a:t>n</a:t>
            </a:r>
            <a:r>
              <a:rPr sz="1150" spc="-5" dirty="0">
                <a:latin typeface="Palatino Linotype"/>
                <a:cs typeface="Palatino Linotype"/>
              </a:rPr>
              <a:t>)</a:t>
            </a:r>
            <a:r>
              <a:rPr sz="1150" spc="-20" dirty="0">
                <a:latin typeface="Palatino Linotype"/>
                <a:cs typeface="Palatino Linotype"/>
              </a:rPr>
              <a:t> </a:t>
            </a:r>
            <a:r>
              <a:rPr sz="1150" spc="114" dirty="0">
                <a:latin typeface="Palatino Linotype"/>
                <a:cs typeface="Palatino Linotype"/>
              </a:rPr>
              <a:t>+</a:t>
            </a:r>
            <a:r>
              <a:rPr sz="1150" spc="-20" dirty="0">
                <a:latin typeface="Palatino Linotype"/>
                <a:cs typeface="Palatino Linotype"/>
              </a:rPr>
              <a:t> </a:t>
            </a:r>
            <a:r>
              <a:rPr sz="1150" i="1" spc="-5" dirty="0">
                <a:latin typeface="Palatino Linotype"/>
                <a:cs typeface="Palatino Linotype"/>
              </a:rPr>
              <a:t>Cn</a:t>
            </a:r>
            <a:endParaRPr sz="1150">
              <a:latin typeface="Palatino Linotype"/>
              <a:cs typeface="Palatino Linotype"/>
            </a:endParaRPr>
          </a:p>
        </p:txBody>
      </p:sp>
      <p:sp>
        <p:nvSpPr>
          <p:cNvPr id="13" name="object 13"/>
          <p:cNvSpPr txBox="1"/>
          <p:nvPr/>
        </p:nvSpPr>
        <p:spPr>
          <a:xfrm>
            <a:off x="749554" y="5036311"/>
            <a:ext cx="7802245" cy="339725"/>
          </a:xfrm>
          <a:prstGeom prst="rect">
            <a:avLst/>
          </a:prstGeom>
        </p:spPr>
        <p:txBody>
          <a:bodyPr vert="horz" wrap="square" lIns="0" tIns="47625" rIns="0" bIns="0" rtlCol="0">
            <a:spAutoFit/>
          </a:bodyPr>
          <a:lstStyle/>
          <a:p>
            <a:pPr marL="24765" marR="5080" indent="-12700">
              <a:lnSpc>
                <a:spcPct val="79700"/>
              </a:lnSpc>
              <a:spcBef>
                <a:spcPts val="375"/>
              </a:spcBef>
            </a:pPr>
            <a:r>
              <a:rPr sz="1150" spc="-10" dirty="0">
                <a:latin typeface="Palatino Linotype"/>
                <a:cs typeface="Palatino Linotype"/>
              </a:rPr>
              <a:t>where</a:t>
            </a:r>
            <a:r>
              <a:rPr sz="1150" spc="-5" dirty="0">
                <a:latin typeface="Palatino Linotype"/>
                <a:cs typeface="Palatino Linotype"/>
              </a:rPr>
              <a:t> </a:t>
            </a:r>
            <a:r>
              <a:rPr sz="1150" i="1" spc="-5" dirty="0">
                <a:latin typeface="Palatino Linotype"/>
                <a:cs typeface="Palatino Linotype"/>
              </a:rPr>
              <a:t>Cn</a:t>
            </a:r>
            <a:r>
              <a:rPr sz="1150" i="1" spc="10" dirty="0">
                <a:latin typeface="Palatino Linotype"/>
                <a:cs typeface="Palatino Linotype"/>
              </a:rPr>
              <a:t> </a:t>
            </a:r>
            <a:r>
              <a:rPr sz="1150" spc="-10" dirty="0">
                <a:latin typeface="Palatino Linotype"/>
                <a:cs typeface="Palatino Linotype"/>
              </a:rPr>
              <a:t>represents</a:t>
            </a:r>
            <a:r>
              <a:rPr sz="1150" dirty="0">
                <a:latin typeface="Palatino Linotype"/>
                <a:cs typeface="Palatino Linotype"/>
              </a:rPr>
              <a:t> </a:t>
            </a:r>
            <a:r>
              <a:rPr sz="1150" spc="-5" dirty="0">
                <a:latin typeface="Palatino Linotype"/>
                <a:cs typeface="Palatino Linotype"/>
              </a:rPr>
              <a:t>the</a:t>
            </a:r>
            <a:r>
              <a:rPr sz="1150" dirty="0">
                <a:latin typeface="Palatino Linotype"/>
                <a:cs typeface="Palatino Linotype"/>
              </a:rPr>
              <a:t> </a:t>
            </a:r>
            <a:r>
              <a:rPr sz="1150" spc="-5" dirty="0">
                <a:latin typeface="Palatino Linotype"/>
                <a:cs typeface="Palatino Linotype"/>
              </a:rPr>
              <a:t>total number</a:t>
            </a:r>
            <a:r>
              <a:rPr sz="1150" dirty="0">
                <a:latin typeface="Palatino Linotype"/>
                <a:cs typeface="Palatino Linotype"/>
              </a:rPr>
              <a:t> </a:t>
            </a:r>
            <a:r>
              <a:rPr sz="1150" spc="-5" dirty="0">
                <a:latin typeface="Palatino Linotype"/>
                <a:cs typeface="Palatino Linotype"/>
              </a:rPr>
              <a:t>of</a:t>
            </a:r>
            <a:r>
              <a:rPr sz="1150" dirty="0">
                <a:latin typeface="Palatino Linotype"/>
                <a:cs typeface="Palatino Linotype"/>
              </a:rPr>
              <a:t> </a:t>
            </a:r>
            <a:r>
              <a:rPr sz="1150" spc="-5" dirty="0">
                <a:latin typeface="Palatino Linotype"/>
                <a:cs typeface="Palatino Linotype"/>
              </a:rPr>
              <a:t>bit</a:t>
            </a:r>
            <a:r>
              <a:rPr sz="1150" dirty="0">
                <a:latin typeface="Palatino Linotype"/>
                <a:cs typeface="Palatino Linotype"/>
              </a:rPr>
              <a:t> </a:t>
            </a:r>
            <a:r>
              <a:rPr sz="1150" spc="-5" dirty="0">
                <a:latin typeface="Palatino Linotype"/>
                <a:cs typeface="Palatino Linotype"/>
              </a:rPr>
              <a:t>operations; the</a:t>
            </a:r>
            <a:r>
              <a:rPr sz="1150" dirty="0">
                <a:latin typeface="Palatino Linotype"/>
                <a:cs typeface="Palatino Linotype"/>
              </a:rPr>
              <a:t> </a:t>
            </a:r>
            <a:r>
              <a:rPr sz="1150" spc="-5" dirty="0">
                <a:latin typeface="Palatino Linotype"/>
                <a:cs typeface="Palatino Linotype"/>
              </a:rPr>
              <a:t>additions,</a:t>
            </a:r>
            <a:r>
              <a:rPr sz="1150" dirty="0">
                <a:latin typeface="Palatino Linotype"/>
                <a:cs typeface="Palatino Linotype"/>
              </a:rPr>
              <a:t> </a:t>
            </a:r>
            <a:r>
              <a:rPr sz="1150" spc="-5" dirty="0">
                <a:latin typeface="Palatino Linotype"/>
                <a:cs typeface="Palatino Linotype"/>
              </a:rPr>
              <a:t>subtractions</a:t>
            </a:r>
            <a:r>
              <a:rPr sz="1150" dirty="0">
                <a:latin typeface="Palatino Linotype"/>
                <a:cs typeface="Palatino Linotype"/>
              </a:rPr>
              <a:t> </a:t>
            </a:r>
            <a:r>
              <a:rPr sz="1150" spc="-5" dirty="0">
                <a:latin typeface="Palatino Linotype"/>
                <a:cs typeface="Palatino Linotype"/>
              </a:rPr>
              <a:t>and shifts</a:t>
            </a:r>
            <a:r>
              <a:rPr sz="1150" dirty="0">
                <a:latin typeface="Palatino Linotype"/>
                <a:cs typeface="Palatino Linotype"/>
              </a:rPr>
              <a:t> </a:t>
            </a:r>
            <a:r>
              <a:rPr sz="1150" spc="-5" dirty="0">
                <a:latin typeface="Palatino Linotype"/>
                <a:cs typeface="Palatino Linotype"/>
              </a:rPr>
              <a:t>that</a:t>
            </a:r>
            <a:r>
              <a:rPr sz="1150" dirty="0">
                <a:latin typeface="Palatino Linotype"/>
                <a:cs typeface="Palatino Linotype"/>
              </a:rPr>
              <a:t> </a:t>
            </a:r>
            <a:r>
              <a:rPr sz="1150" spc="-15" dirty="0">
                <a:latin typeface="Palatino Linotype"/>
                <a:cs typeface="Palatino Linotype"/>
              </a:rPr>
              <a:t>are</a:t>
            </a:r>
            <a:r>
              <a:rPr sz="1150" spc="-5" dirty="0">
                <a:latin typeface="Palatino Linotype"/>
                <a:cs typeface="Palatino Linotype"/>
              </a:rPr>
              <a:t> a</a:t>
            </a:r>
            <a:r>
              <a:rPr sz="1150" dirty="0">
                <a:latin typeface="Palatino Linotype"/>
                <a:cs typeface="Palatino Linotype"/>
              </a:rPr>
              <a:t> </a:t>
            </a:r>
            <a:r>
              <a:rPr sz="1150" spc="-5" dirty="0">
                <a:latin typeface="Palatino Linotype"/>
                <a:cs typeface="Palatino Linotype"/>
              </a:rPr>
              <a:t>constant</a:t>
            </a:r>
            <a:r>
              <a:rPr sz="1150" dirty="0">
                <a:latin typeface="Palatino Linotype"/>
                <a:cs typeface="Palatino Linotype"/>
              </a:rPr>
              <a:t> </a:t>
            </a:r>
            <a:r>
              <a:rPr sz="1150" spc="-5" dirty="0">
                <a:latin typeface="Palatino Linotype"/>
                <a:cs typeface="Palatino Linotype"/>
              </a:rPr>
              <a:t>multiple </a:t>
            </a:r>
            <a:r>
              <a:rPr sz="1150" spc="-275" dirty="0">
                <a:latin typeface="Palatino Linotype"/>
                <a:cs typeface="Palatino Linotype"/>
              </a:rPr>
              <a:t> </a:t>
            </a:r>
            <a:r>
              <a:rPr sz="1150" spc="-5" dirty="0">
                <a:latin typeface="Palatino Linotype"/>
                <a:cs typeface="Palatino Linotype"/>
              </a:rPr>
              <a:t>of</a:t>
            </a:r>
            <a:r>
              <a:rPr sz="1150" spc="-10" dirty="0">
                <a:latin typeface="Palatino Linotype"/>
                <a:cs typeface="Palatino Linotype"/>
              </a:rPr>
              <a:t> </a:t>
            </a:r>
            <a:r>
              <a:rPr sz="1150" i="1" spc="-5" dirty="0">
                <a:latin typeface="Palatino Linotype"/>
                <a:cs typeface="Palatino Linotype"/>
              </a:rPr>
              <a:t>n</a:t>
            </a:r>
            <a:r>
              <a:rPr sz="1150" spc="-5" dirty="0">
                <a:latin typeface="Palatino Linotype"/>
                <a:cs typeface="Palatino Linotype"/>
              </a:rPr>
              <a:t>-bit operations.</a:t>
            </a:r>
            <a:endParaRPr sz="1150">
              <a:latin typeface="Palatino Linotype"/>
              <a:cs typeface="Palatino Linotype"/>
            </a:endParaRPr>
          </a:p>
        </p:txBody>
      </p:sp>
      <p:sp>
        <p:nvSpPr>
          <p:cNvPr id="15" name="TextBox 14">
            <a:extLst>
              <a:ext uri="{FF2B5EF4-FFF2-40B4-BE49-F238E27FC236}">
                <a16:creationId xmlns:a16="http://schemas.microsoft.com/office/drawing/2014/main" id="{B0CC84C5-4399-A56F-7A36-BAAEB49F871F}"/>
              </a:ext>
            </a:extLst>
          </p:cNvPr>
          <p:cNvSpPr txBox="1"/>
          <p:nvPr/>
        </p:nvSpPr>
        <p:spPr>
          <a:xfrm>
            <a:off x="381000" y="268697"/>
            <a:ext cx="8186419" cy="646331"/>
          </a:xfrm>
          <a:prstGeom prst="rect">
            <a:avLst/>
          </a:prstGeom>
          <a:noFill/>
        </p:spPr>
        <p:txBody>
          <a:bodyPr wrap="square">
            <a:spAutoFit/>
          </a:bodyPr>
          <a:lstStyle/>
          <a:p>
            <a:r>
              <a:rPr lang="en-US" sz="3600" dirty="0">
                <a:effectLst>
                  <a:outerShdw blurRad="38100" dist="38100" dir="2700000" algn="tl">
                    <a:srgbClr val="000000">
                      <a:alpha val="43137"/>
                    </a:srgbClr>
                  </a:outerShdw>
                </a:effectLst>
              </a:rPr>
              <a:t>Example: Fast Multiplication of  Integers</a:t>
            </a:r>
          </a:p>
        </p:txBody>
      </p:sp>
      <p:sp>
        <p:nvSpPr>
          <p:cNvPr id="16" name="Rectangle 15">
            <a:extLst>
              <a:ext uri="{FF2B5EF4-FFF2-40B4-BE49-F238E27FC236}">
                <a16:creationId xmlns:a16="http://schemas.microsoft.com/office/drawing/2014/main" id="{624A9A3B-E72A-4BCC-CCFB-B85AF3CF721F}"/>
              </a:ext>
            </a:extLst>
          </p:cNvPr>
          <p:cNvSpPr/>
          <p:nvPr/>
        </p:nvSpPr>
        <p:spPr>
          <a:xfrm>
            <a:off x="123757" y="60960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520700" y="546100"/>
            <a:ext cx="7727950" cy="982980"/>
          </a:xfrm>
          <a:prstGeom prst="rect">
            <a:avLst/>
          </a:prstGeom>
        </p:spPr>
        <p:txBody>
          <a:bodyPr vert="horz" wrap="square" lIns="0" tIns="43180" rIns="0" bIns="0" rtlCol="0">
            <a:spAutoFit/>
          </a:bodyPr>
          <a:lstStyle/>
          <a:p>
            <a:pPr marL="12700" marR="5080">
              <a:lnSpc>
                <a:spcPts val="3700"/>
              </a:lnSpc>
              <a:spcBef>
                <a:spcPts val="340"/>
              </a:spcBef>
            </a:pPr>
            <a:r>
              <a:rPr sz="3200" spc="-5" dirty="0"/>
              <a:t>Estimating</a:t>
            </a:r>
            <a:r>
              <a:rPr sz="3200" dirty="0"/>
              <a:t> the Size</a:t>
            </a:r>
            <a:r>
              <a:rPr sz="3200" spc="5" dirty="0"/>
              <a:t> </a:t>
            </a:r>
            <a:r>
              <a:rPr sz="3200" spc="-5" dirty="0"/>
              <a:t>of</a:t>
            </a:r>
            <a:r>
              <a:rPr sz="3200" dirty="0"/>
              <a:t> </a:t>
            </a:r>
            <a:r>
              <a:rPr sz="3200" spc="-5" dirty="0"/>
              <a:t>Divide-and-Conquer </a:t>
            </a:r>
            <a:r>
              <a:rPr sz="3200" spc="-944" dirty="0"/>
              <a:t> </a:t>
            </a:r>
            <a:r>
              <a:rPr sz="3200" spc="-5" dirty="0"/>
              <a:t>Functions</a:t>
            </a:r>
            <a:endParaRPr sz="3200" dirty="0"/>
          </a:p>
        </p:txBody>
      </p:sp>
      <p:sp>
        <p:nvSpPr>
          <p:cNvPr id="9" name="object 9"/>
          <p:cNvSpPr txBox="1"/>
          <p:nvPr/>
        </p:nvSpPr>
        <p:spPr>
          <a:xfrm>
            <a:off x="776097" y="1733804"/>
            <a:ext cx="7996555" cy="4376420"/>
          </a:xfrm>
          <a:prstGeom prst="rect">
            <a:avLst/>
          </a:prstGeom>
        </p:spPr>
        <p:txBody>
          <a:bodyPr vert="horz" wrap="square" lIns="0" tIns="31115" rIns="0" bIns="0" rtlCol="0">
            <a:spAutoFit/>
          </a:bodyPr>
          <a:lstStyle/>
          <a:p>
            <a:pPr marL="74295" marR="48260" indent="-24130">
              <a:lnSpc>
                <a:spcPts val="3000"/>
              </a:lnSpc>
              <a:spcBef>
                <a:spcPts val="245"/>
              </a:spcBef>
            </a:pPr>
            <a:r>
              <a:rPr sz="2550" b="1" spc="-5" dirty="0">
                <a:latin typeface="Palatino Linotype"/>
                <a:cs typeface="Palatino Linotype"/>
              </a:rPr>
              <a:t>Theorem</a:t>
            </a:r>
            <a:r>
              <a:rPr sz="2550" b="1" dirty="0">
                <a:latin typeface="Palatino Linotype"/>
                <a:cs typeface="Palatino Linotype"/>
              </a:rPr>
              <a:t> </a:t>
            </a:r>
            <a:r>
              <a:rPr sz="2550" spc="-5" dirty="0">
                <a:latin typeface="Times New Roman"/>
                <a:cs typeface="Times New Roman"/>
              </a:rPr>
              <a:t>1</a:t>
            </a:r>
            <a:r>
              <a:rPr sz="2550" spc="-5" dirty="0">
                <a:latin typeface="Palatino Linotype"/>
                <a:cs typeface="Palatino Linotype"/>
              </a:rPr>
              <a:t>:</a:t>
            </a:r>
            <a:r>
              <a:rPr sz="2550" dirty="0">
                <a:latin typeface="Palatino Linotype"/>
                <a:cs typeface="Palatino Linotype"/>
              </a:rPr>
              <a:t> </a:t>
            </a:r>
            <a:r>
              <a:rPr sz="2550" spc="-5" dirty="0">
                <a:latin typeface="Palatino Linotype"/>
                <a:cs typeface="Palatino Linotype"/>
              </a:rPr>
              <a:t>Let</a:t>
            </a:r>
            <a:r>
              <a:rPr sz="2550" dirty="0">
                <a:latin typeface="Palatino Linotype"/>
                <a:cs typeface="Palatino Linotype"/>
              </a:rPr>
              <a:t> </a:t>
            </a:r>
            <a:r>
              <a:rPr sz="2550" i="1" spc="-5" dirty="0">
                <a:latin typeface="Palatino Linotype"/>
                <a:cs typeface="Palatino Linotype"/>
              </a:rPr>
              <a:t>f</a:t>
            </a:r>
            <a:r>
              <a:rPr sz="2550" i="1" dirty="0">
                <a:latin typeface="Palatino Linotype"/>
                <a:cs typeface="Palatino Linotype"/>
              </a:rPr>
              <a:t> </a:t>
            </a:r>
            <a:r>
              <a:rPr sz="2550" spc="-5" dirty="0">
                <a:latin typeface="Palatino Linotype"/>
                <a:cs typeface="Palatino Linotype"/>
              </a:rPr>
              <a:t>be</a:t>
            </a:r>
            <a:r>
              <a:rPr sz="2550" dirty="0">
                <a:latin typeface="Palatino Linotype"/>
                <a:cs typeface="Palatino Linotype"/>
              </a:rPr>
              <a:t> </a:t>
            </a:r>
            <a:r>
              <a:rPr sz="2550" spc="-5" dirty="0">
                <a:latin typeface="Palatino Linotype"/>
                <a:cs typeface="Palatino Linotype"/>
              </a:rPr>
              <a:t>an</a:t>
            </a:r>
            <a:r>
              <a:rPr sz="2550" dirty="0">
                <a:latin typeface="Palatino Linotype"/>
                <a:cs typeface="Palatino Linotype"/>
              </a:rPr>
              <a:t> </a:t>
            </a:r>
            <a:r>
              <a:rPr sz="2550" spc="-10" dirty="0">
                <a:latin typeface="Palatino Linotype"/>
                <a:cs typeface="Palatino Linotype"/>
              </a:rPr>
              <a:t>increasing</a:t>
            </a:r>
            <a:r>
              <a:rPr sz="2550" spc="5" dirty="0">
                <a:latin typeface="Palatino Linotype"/>
                <a:cs typeface="Palatino Linotype"/>
              </a:rPr>
              <a:t> </a:t>
            </a:r>
            <a:r>
              <a:rPr sz="2550" spc="-5" dirty="0">
                <a:latin typeface="Palatino Linotype"/>
                <a:cs typeface="Palatino Linotype"/>
              </a:rPr>
              <a:t>function</a:t>
            </a:r>
            <a:r>
              <a:rPr sz="2550" dirty="0">
                <a:latin typeface="Palatino Linotype"/>
                <a:cs typeface="Palatino Linotype"/>
              </a:rPr>
              <a:t> </a:t>
            </a:r>
            <a:r>
              <a:rPr sz="2550" spc="-5" dirty="0">
                <a:latin typeface="Palatino Linotype"/>
                <a:cs typeface="Palatino Linotype"/>
              </a:rPr>
              <a:t>that</a:t>
            </a:r>
            <a:r>
              <a:rPr sz="2550" dirty="0">
                <a:latin typeface="Palatino Linotype"/>
                <a:cs typeface="Palatino Linotype"/>
              </a:rPr>
              <a:t> </a:t>
            </a:r>
            <a:r>
              <a:rPr sz="2550" spc="-5" dirty="0">
                <a:latin typeface="Palatino Linotype"/>
                <a:cs typeface="Palatino Linotype"/>
              </a:rPr>
              <a:t>satisfies </a:t>
            </a:r>
            <a:r>
              <a:rPr sz="2550" spc="-625" dirty="0">
                <a:latin typeface="Palatino Linotype"/>
                <a:cs typeface="Palatino Linotype"/>
              </a:rPr>
              <a:t> </a:t>
            </a:r>
            <a:r>
              <a:rPr sz="2550" spc="-5" dirty="0">
                <a:latin typeface="Palatino Linotype"/>
                <a:cs typeface="Palatino Linotype"/>
              </a:rPr>
              <a:t>the</a:t>
            </a:r>
            <a:r>
              <a:rPr sz="2550" spc="-10" dirty="0">
                <a:latin typeface="Palatino Linotype"/>
                <a:cs typeface="Palatino Linotype"/>
              </a:rPr>
              <a:t> </a:t>
            </a:r>
            <a:r>
              <a:rPr sz="2550" spc="-15" dirty="0">
                <a:latin typeface="Palatino Linotype"/>
                <a:cs typeface="Palatino Linotype"/>
              </a:rPr>
              <a:t>recurrence</a:t>
            </a:r>
            <a:r>
              <a:rPr sz="2550" spc="-5" dirty="0">
                <a:latin typeface="Palatino Linotype"/>
                <a:cs typeface="Palatino Linotype"/>
              </a:rPr>
              <a:t> </a:t>
            </a:r>
            <a:r>
              <a:rPr sz="2550" spc="-10" dirty="0">
                <a:latin typeface="Palatino Linotype"/>
                <a:cs typeface="Palatino Linotype"/>
              </a:rPr>
              <a:t>relation</a:t>
            </a:r>
            <a:endParaRPr sz="2550" dirty="0">
              <a:latin typeface="Palatino Linotype"/>
              <a:cs typeface="Palatino Linotype"/>
            </a:endParaRPr>
          </a:p>
          <a:p>
            <a:pPr marL="940435">
              <a:lnSpc>
                <a:spcPct val="100000"/>
              </a:lnSpc>
              <a:spcBef>
                <a:spcPts val="550"/>
              </a:spcBef>
            </a:pPr>
            <a:r>
              <a:rPr sz="2550" i="1" spc="-5" dirty="0">
                <a:latin typeface="Palatino Linotype"/>
                <a:cs typeface="Palatino Linotype"/>
              </a:rPr>
              <a:t>f</a:t>
            </a:r>
            <a:r>
              <a:rPr sz="2550" spc="-5" dirty="0">
                <a:latin typeface="Palatino Linotype"/>
                <a:cs typeface="Palatino Linotype"/>
              </a:rPr>
              <a:t>(</a:t>
            </a:r>
            <a:r>
              <a:rPr sz="2550" i="1" spc="-5" dirty="0">
                <a:latin typeface="Palatino Linotype"/>
                <a:cs typeface="Palatino Linotype"/>
              </a:rPr>
              <a:t>n</a:t>
            </a:r>
            <a:r>
              <a:rPr sz="2550" spc="-5" dirty="0">
                <a:latin typeface="Palatino Linotype"/>
                <a:cs typeface="Palatino Linotype"/>
              </a:rPr>
              <a:t>)</a:t>
            </a:r>
            <a:r>
              <a:rPr sz="2550" spc="-15" dirty="0">
                <a:latin typeface="Palatino Linotype"/>
                <a:cs typeface="Palatino Linotype"/>
              </a:rPr>
              <a:t> </a:t>
            </a:r>
            <a:r>
              <a:rPr sz="2550" spc="265" dirty="0">
                <a:latin typeface="Palatino Linotype"/>
                <a:cs typeface="Palatino Linotype"/>
              </a:rPr>
              <a:t>=</a:t>
            </a:r>
            <a:r>
              <a:rPr sz="2550" spc="-15" dirty="0">
                <a:latin typeface="Palatino Linotype"/>
                <a:cs typeface="Palatino Linotype"/>
              </a:rPr>
              <a:t> </a:t>
            </a:r>
            <a:r>
              <a:rPr sz="2550" i="1" spc="100" dirty="0">
                <a:latin typeface="Palatino Linotype"/>
                <a:cs typeface="Palatino Linotype"/>
              </a:rPr>
              <a:t>af</a:t>
            </a:r>
            <a:r>
              <a:rPr sz="2550" spc="100" dirty="0">
                <a:latin typeface="Palatino Linotype"/>
                <a:cs typeface="Palatino Linotype"/>
              </a:rPr>
              <a:t>(</a:t>
            </a:r>
            <a:r>
              <a:rPr sz="2550" i="1" spc="100" dirty="0">
                <a:latin typeface="Palatino Linotype"/>
                <a:cs typeface="Palatino Linotype"/>
              </a:rPr>
              <a:t>n</a:t>
            </a:r>
            <a:r>
              <a:rPr sz="2550" spc="100" dirty="0">
                <a:latin typeface="Palatino Linotype"/>
                <a:cs typeface="Palatino Linotype"/>
              </a:rPr>
              <a:t>/</a:t>
            </a:r>
            <a:r>
              <a:rPr sz="2550" i="1" spc="100" dirty="0">
                <a:latin typeface="Palatino Linotype"/>
                <a:cs typeface="Palatino Linotype"/>
              </a:rPr>
              <a:t>b</a:t>
            </a:r>
            <a:r>
              <a:rPr sz="2550" spc="100" dirty="0">
                <a:latin typeface="Palatino Linotype"/>
                <a:cs typeface="Palatino Linotype"/>
              </a:rPr>
              <a:t>)</a:t>
            </a:r>
            <a:r>
              <a:rPr sz="2550" spc="-15" dirty="0">
                <a:latin typeface="Palatino Linotype"/>
                <a:cs typeface="Palatino Linotype"/>
              </a:rPr>
              <a:t> </a:t>
            </a:r>
            <a:r>
              <a:rPr sz="2550" spc="265" dirty="0">
                <a:latin typeface="Palatino Linotype"/>
                <a:cs typeface="Palatino Linotype"/>
              </a:rPr>
              <a:t>+</a:t>
            </a:r>
            <a:r>
              <a:rPr sz="2550" spc="-15" dirty="0">
                <a:latin typeface="Palatino Linotype"/>
                <a:cs typeface="Palatino Linotype"/>
              </a:rPr>
              <a:t> </a:t>
            </a:r>
            <a:r>
              <a:rPr sz="2550" i="1" spc="-5" dirty="0">
                <a:latin typeface="Palatino Linotype"/>
                <a:cs typeface="Palatino Linotype"/>
              </a:rPr>
              <a:t>cn</a:t>
            </a:r>
            <a:r>
              <a:rPr sz="2550" i="1" spc="-7" baseline="22875" dirty="0">
                <a:latin typeface="Palatino Linotype"/>
                <a:cs typeface="Palatino Linotype"/>
              </a:rPr>
              <a:t>d</a:t>
            </a:r>
            <a:endParaRPr sz="2550" baseline="22875" dirty="0">
              <a:latin typeface="Palatino Linotype"/>
              <a:cs typeface="Palatino Linotype"/>
            </a:endParaRPr>
          </a:p>
          <a:p>
            <a:pPr marL="74295" marR="43180" indent="56515">
              <a:lnSpc>
                <a:spcPts val="3000"/>
              </a:lnSpc>
              <a:spcBef>
                <a:spcPts val="790"/>
              </a:spcBef>
            </a:pPr>
            <a:r>
              <a:rPr sz="2550" spc="-5" dirty="0">
                <a:latin typeface="Palatino Linotype"/>
                <a:cs typeface="Palatino Linotype"/>
              </a:rPr>
              <a:t>whenever </a:t>
            </a:r>
            <a:r>
              <a:rPr sz="2550" i="1" spc="-5" dirty="0">
                <a:latin typeface="Palatino Linotype"/>
                <a:cs typeface="Palatino Linotype"/>
              </a:rPr>
              <a:t>n</a:t>
            </a:r>
            <a:r>
              <a:rPr sz="2550" i="1" dirty="0">
                <a:latin typeface="Palatino Linotype"/>
                <a:cs typeface="Palatino Linotype"/>
              </a:rPr>
              <a:t> </a:t>
            </a:r>
            <a:r>
              <a:rPr sz="2550" spc="-5" dirty="0">
                <a:latin typeface="Palatino Linotype"/>
                <a:cs typeface="Palatino Linotype"/>
              </a:rPr>
              <a:t>is</a:t>
            </a:r>
            <a:r>
              <a:rPr sz="2550" dirty="0">
                <a:latin typeface="Palatino Linotype"/>
                <a:cs typeface="Palatino Linotype"/>
              </a:rPr>
              <a:t> </a:t>
            </a:r>
            <a:r>
              <a:rPr sz="2550" spc="-5" dirty="0">
                <a:latin typeface="Palatino Linotype"/>
                <a:cs typeface="Palatino Linotype"/>
              </a:rPr>
              <a:t>divisible</a:t>
            </a:r>
            <a:r>
              <a:rPr sz="2550" dirty="0">
                <a:latin typeface="Palatino Linotype"/>
                <a:cs typeface="Palatino Linotype"/>
              </a:rPr>
              <a:t> </a:t>
            </a:r>
            <a:r>
              <a:rPr sz="2550" spc="-5" dirty="0">
                <a:latin typeface="Palatino Linotype"/>
                <a:cs typeface="Palatino Linotype"/>
              </a:rPr>
              <a:t>by</a:t>
            </a:r>
            <a:r>
              <a:rPr sz="2550" spc="5" dirty="0">
                <a:latin typeface="Palatino Linotype"/>
                <a:cs typeface="Palatino Linotype"/>
              </a:rPr>
              <a:t> </a:t>
            </a:r>
            <a:r>
              <a:rPr sz="2550" i="1" spc="-5" dirty="0">
                <a:latin typeface="Palatino Linotype"/>
                <a:cs typeface="Palatino Linotype"/>
              </a:rPr>
              <a:t>b</a:t>
            </a:r>
            <a:r>
              <a:rPr sz="2550" spc="-5" dirty="0">
                <a:latin typeface="Palatino Linotype"/>
                <a:cs typeface="Palatino Linotype"/>
              </a:rPr>
              <a:t>,</a:t>
            </a:r>
            <a:r>
              <a:rPr sz="2550" dirty="0">
                <a:latin typeface="Palatino Linotype"/>
                <a:cs typeface="Palatino Linotype"/>
              </a:rPr>
              <a:t> </a:t>
            </a:r>
            <a:r>
              <a:rPr sz="2550" spc="-15" dirty="0">
                <a:latin typeface="Palatino Linotype"/>
                <a:cs typeface="Palatino Linotype"/>
              </a:rPr>
              <a:t>where</a:t>
            </a:r>
            <a:r>
              <a:rPr sz="2550" dirty="0">
                <a:latin typeface="Palatino Linotype"/>
                <a:cs typeface="Palatino Linotype"/>
              </a:rPr>
              <a:t> </a:t>
            </a:r>
            <a:r>
              <a:rPr sz="2550" i="1" spc="-5" dirty="0">
                <a:latin typeface="Palatino Linotype"/>
                <a:cs typeface="Palatino Linotype"/>
              </a:rPr>
              <a:t>a</a:t>
            </a:r>
            <a:r>
              <a:rPr sz="2550" i="1" spc="-5" dirty="0">
                <a:latin typeface="Times New Roman"/>
                <a:cs typeface="Times New Roman"/>
              </a:rPr>
              <a:t>≥</a:t>
            </a:r>
            <a:r>
              <a:rPr sz="2550" i="1" dirty="0">
                <a:latin typeface="Times New Roman"/>
                <a:cs typeface="Times New Roman"/>
              </a:rPr>
              <a:t> </a:t>
            </a:r>
            <a:r>
              <a:rPr sz="2550" spc="-5" dirty="0">
                <a:latin typeface="Times New Roman"/>
                <a:cs typeface="Times New Roman"/>
              </a:rPr>
              <a:t>1</a:t>
            </a:r>
            <a:r>
              <a:rPr sz="2550" spc="-5" dirty="0">
                <a:latin typeface="Palatino Linotype"/>
                <a:cs typeface="Palatino Linotype"/>
              </a:rPr>
              <a:t>,</a:t>
            </a:r>
            <a:r>
              <a:rPr sz="2550" dirty="0">
                <a:latin typeface="Palatino Linotype"/>
                <a:cs typeface="Palatino Linotype"/>
              </a:rPr>
              <a:t> </a:t>
            </a:r>
            <a:r>
              <a:rPr sz="2550" i="1" spc="-5" dirty="0">
                <a:latin typeface="Palatino Linotype"/>
                <a:cs typeface="Palatino Linotype"/>
              </a:rPr>
              <a:t>b</a:t>
            </a:r>
            <a:r>
              <a:rPr sz="2550" i="1" dirty="0">
                <a:latin typeface="Palatino Linotype"/>
                <a:cs typeface="Palatino Linotype"/>
              </a:rPr>
              <a:t> </a:t>
            </a:r>
            <a:r>
              <a:rPr sz="2550" spc="-5" dirty="0">
                <a:latin typeface="Palatino Linotype"/>
                <a:cs typeface="Palatino Linotype"/>
              </a:rPr>
              <a:t>is</a:t>
            </a:r>
            <a:r>
              <a:rPr sz="2550" dirty="0">
                <a:latin typeface="Palatino Linotype"/>
                <a:cs typeface="Palatino Linotype"/>
              </a:rPr>
              <a:t> </a:t>
            </a:r>
            <a:r>
              <a:rPr sz="2550" spc="-5" dirty="0">
                <a:latin typeface="Palatino Linotype"/>
                <a:cs typeface="Palatino Linotype"/>
              </a:rPr>
              <a:t>an</a:t>
            </a:r>
            <a:r>
              <a:rPr sz="2550" dirty="0">
                <a:latin typeface="Palatino Linotype"/>
                <a:cs typeface="Palatino Linotype"/>
              </a:rPr>
              <a:t> </a:t>
            </a:r>
            <a:r>
              <a:rPr sz="2550" spc="-5" dirty="0">
                <a:latin typeface="Palatino Linotype"/>
                <a:cs typeface="Palatino Linotype"/>
              </a:rPr>
              <a:t>integer </a:t>
            </a:r>
            <a:r>
              <a:rPr sz="2550" spc="-625" dirty="0">
                <a:latin typeface="Palatino Linotype"/>
                <a:cs typeface="Palatino Linotype"/>
              </a:rPr>
              <a:t> </a:t>
            </a:r>
            <a:r>
              <a:rPr sz="2550" spc="-10" dirty="0">
                <a:latin typeface="Palatino Linotype"/>
                <a:cs typeface="Palatino Linotype"/>
              </a:rPr>
              <a:t>greater</a:t>
            </a:r>
            <a:r>
              <a:rPr sz="2550" spc="-5" dirty="0">
                <a:latin typeface="Palatino Linotype"/>
                <a:cs typeface="Palatino Linotype"/>
              </a:rPr>
              <a:t> than </a:t>
            </a:r>
            <a:r>
              <a:rPr sz="2550" spc="-5" dirty="0">
                <a:latin typeface="Times New Roman"/>
                <a:cs typeface="Times New Roman"/>
              </a:rPr>
              <a:t>1</a:t>
            </a:r>
            <a:r>
              <a:rPr sz="2550" spc="-5" dirty="0">
                <a:latin typeface="Palatino Linotype"/>
                <a:cs typeface="Palatino Linotype"/>
              </a:rPr>
              <a:t>, and</a:t>
            </a:r>
            <a:r>
              <a:rPr sz="2550" dirty="0">
                <a:latin typeface="Palatino Linotype"/>
                <a:cs typeface="Palatino Linotype"/>
              </a:rPr>
              <a:t> </a:t>
            </a:r>
            <a:r>
              <a:rPr sz="2550" i="1" dirty="0">
                <a:latin typeface="Palatino Linotype"/>
                <a:cs typeface="Palatino Linotype"/>
              </a:rPr>
              <a:t>c</a:t>
            </a:r>
            <a:r>
              <a:rPr sz="2550" i="1" spc="-5" dirty="0">
                <a:latin typeface="Palatino Linotype"/>
                <a:cs typeface="Palatino Linotype"/>
              </a:rPr>
              <a:t> </a:t>
            </a:r>
            <a:r>
              <a:rPr sz="2550" spc="-5" dirty="0">
                <a:latin typeface="Palatino Linotype"/>
                <a:cs typeface="Palatino Linotype"/>
              </a:rPr>
              <a:t>is a positive</a:t>
            </a:r>
            <a:r>
              <a:rPr sz="2550" dirty="0">
                <a:latin typeface="Palatino Linotype"/>
                <a:cs typeface="Palatino Linotype"/>
              </a:rPr>
              <a:t> </a:t>
            </a:r>
            <a:r>
              <a:rPr sz="2550" spc="-15" dirty="0">
                <a:latin typeface="Palatino Linotype"/>
                <a:cs typeface="Palatino Linotype"/>
              </a:rPr>
              <a:t>real</a:t>
            </a:r>
            <a:r>
              <a:rPr sz="2550" spc="-5" dirty="0">
                <a:latin typeface="Palatino Linotype"/>
                <a:cs typeface="Palatino Linotype"/>
              </a:rPr>
              <a:t> </a:t>
            </a:r>
            <a:r>
              <a:rPr sz="2550" spc="-35" dirty="0">
                <a:latin typeface="Palatino Linotype"/>
                <a:cs typeface="Palatino Linotype"/>
              </a:rPr>
              <a:t>number.</a:t>
            </a:r>
            <a:r>
              <a:rPr sz="2550" spc="-5" dirty="0">
                <a:latin typeface="Palatino Linotype"/>
                <a:cs typeface="Palatino Linotype"/>
              </a:rPr>
              <a:t> Then</a:t>
            </a:r>
            <a:endParaRPr sz="2550" dirty="0">
              <a:latin typeface="Palatino Linotype"/>
              <a:cs typeface="Palatino Linotype"/>
            </a:endParaRPr>
          </a:p>
          <a:p>
            <a:pPr>
              <a:lnSpc>
                <a:spcPct val="100000"/>
              </a:lnSpc>
              <a:spcBef>
                <a:spcPts val="15"/>
              </a:spcBef>
            </a:pPr>
            <a:endParaRPr sz="3250" dirty="0">
              <a:latin typeface="Palatino Linotype"/>
              <a:cs typeface="Palatino Linotype"/>
            </a:endParaRPr>
          </a:p>
          <a:p>
            <a:pPr marL="74295" marR="1104900" indent="56515">
              <a:lnSpc>
                <a:spcPts val="3000"/>
              </a:lnSpc>
            </a:pPr>
            <a:r>
              <a:rPr sz="2550" spc="-10" dirty="0">
                <a:latin typeface="Palatino Linotype"/>
                <a:cs typeface="Palatino Linotype"/>
              </a:rPr>
              <a:t>Furthermore, </a:t>
            </a:r>
            <a:r>
              <a:rPr sz="2550" spc="-5" dirty="0">
                <a:latin typeface="Palatino Linotype"/>
                <a:cs typeface="Palatino Linotype"/>
              </a:rPr>
              <a:t>when </a:t>
            </a:r>
            <a:r>
              <a:rPr sz="2550" i="1" spc="-5" dirty="0">
                <a:latin typeface="Palatino Linotype"/>
                <a:cs typeface="Palatino Linotype"/>
              </a:rPr>
              <a:t>n </a:t>
            </a:r>
            <a:r>
              <a:rPr sz="2550" spc="265" dirty="0">
                <a:latin typeface="Palatino Linotype"/>
                <a:cs typeface="Palatino Linotype"/>
              </a:rPr>
              <a:t>= </a:t>
            </a:r>
            <a:r>
              <a:rPr sz="2550" i="1" spc="-5" dirty="0">
                <a:latin typeface="Palatino Linotype"/>
                <a:cs typeface="Palatino Linotype"/>
              </a:rPr>
              <a:t>b</a:t>
            </a:r>
            <a:r>
              <a:rPr sz="2550" i="1" spc="-7" baseline="22875" dirty="0">
                <a:latin typeface="Palatino Linotype"/>
                <a:cs typeface="Palatino Linotype"/>
              </a:rPr>
              <a:t>k </a:t>
            </a:r>
            <a:r>
              <a:rPr sz="2550" spc="-5" dirty="0">
                <a:latin typeface="Palatino Linotype"/>
                <a:cs typeface="Palatino Linotype"/>
              </a:rPr>
              <a:t>and </a:t>
            </a:r>
            <a:r>
              <a:rPr sz="2550" i="1" spc="-5" dirty="0">
                <a:latin typeface="Palatino Linotype"/>
                <a:cs typeface="Palatino Linotype"/>
              </a:rPr>
              <a:t>a </a:t>
            </a:r>
            <a:r>
              <a:rPr sz="2550" i="1" spc="-5" dirty="0">
                <a:latin typeface="Times New Roman"/>
                <a:cs typeface="Times New Roman"/>
              </a:rPr>
              <a:t>≠</a:t>
            </a:r>
            <a:r>
              <a:rPr sz="2550" spc="-5" dirty="0">
                <a:latin typeface="Times New Roman"/>
                <a:cs typeface="Times New Roman"/>
              </a:rPr>
              <a:t>1</a:t>
            </a:r>
            <a:r>
              <a:rPr sz="2550" spc="-5" dirty="0">
                <a:latin typeface="Palatino Linotype"/>
                <a:cs typeface="Palatino Linotype"/>
              </a:rPr>
              <a:t>, </a:t>
            </a:r>
            <a:r>
              <a:rPr sz="2550" spc="-15" dirty="0">
                <a:latin typeface="Palatino Linotype"/>
                <a:cs typeface="Palatino Linotype"/>
              </a:rPr>
              <a:t>where </a:t>
            </a:r>
            <a:r>
              <a:rPr sz="2550" i="1" spc="-5" dirty="0">
                <a:latin typeface="Palatino Linotype"/>
                <a:cs typeface="Palatino Linotype"/>
              </a:rPr>
              <a:t>k </a:t>
            </a:r>
            <a:r>
              <a:rPr sz="2550" spc="-5" dirty="0">
                <a:latin typeface="Palatino Linotype"/>
                <a:cs typeface="Palatino Linotype"/>
              </a:rPr>
              <a:t>is a </a:t>
            </a:r>
            <a:r>
              <a:rPr sz="2550" spc="-625" dirty="0">
                <a:latin typeface="Palatino Linotype"/>
                <a:cs typeface="Palatino Linotype"/>
              </a:rPr>
              <a:t> </a:t>
            </a:r>
            <a:r>
              <a:rPr sz="2550" spc="-5" dirty="0">
                <a:latin typeface="Palatino Linotype"/>
                <a:cs typeface="Palatino Linotype"/>
              </a:rPr>
              <a:t>positive</a:t>
            </a:r>
            <a:r>
              <a:rPr sz="2550" spc="-10" dirty="0">
                <a:latin typeface="Palatino Linotype"/>
                <a:cs typeface="Palatino Linotype"/>
              </a:rPr>
              <a:t> </a:t>
            </a:r>
            <a:r>
              <a:rPr sz="2550" spc="-25" dirty="0">
                <a:latin typeface="Palatino Linotype"/>
                <a:cs typeface="Palatino Linotype"/>
              </a:rPr>
              <a:t>integer,</a:t>
            </a:r>
            <a:endParaRPr sz="2550" dirty="0">
              <a:latin typeface="Palatino Linotype"/>
              <a:cs typeface="Palatino Linotype"/>
            </a:endParaRPr>
          </a:p>
          <a:p>
            <a:pPr>
              <a:lnSpc>
                <a:spcPct val="100000"/>
              </a:lnSpc>
            </a:pPr>
            <a:endParaRPr sz="3150" dirty="0">
              <a:latin typeface="Palatino Linotype"/>
              <a:cs typeface="Palatino Linotype"/>
            </a:endParaRPr>
          </a:p>
          <a:p>
            <a:pPr marL="131445">
              <a:lnSpc>
                <a:spcPct val="100000"/>
              </a:lnSpc>
              <a:tabLst>
                <a:tab pos="5124450" algn="l"/>
              </a:tabLst>
            </a:pPr>
            <a:r>
              <a:rPr sz="2550" spc="-15" dirty="0">
                <a:latin typeface="Palatino Linotype"/>
                <a:cs typeface="Palatino Linotype"/>
              </a:rPr>
              <a:t>where</a:t>
            </a:r>
            <a:r>
              <a:rPr sz="2550" dirty="0">
                <a:latin typeface="Palatino Linotype"/>
                <a:cs typeface="Palatino Linotype"/>
              </a:rPr>
              <a:t> </a:t>
            </a:r>
            <a:r>
              <a:rPr sz="2550" i="1" spc="-5" dirty="0">
                <a:latin typeface="Palatino Linotype"/>
                <a:cs typeface="Palatino Linotype"/>
              </a:rPr>
              <a:t>C</a:t>
            </a:r>
            <a:r>
              <a:rPr sz="2550" spc="-7" baseline="-22875" dirty="0">
                <a:latin typeface="Times New Roman"/>
                <a:cs typeface="Times New Roman"/>
              </a:rPr>
              <a:t>1</a:t>
            </a:r>
            <a:r>
              <a:rPr sz="2550" spc="330" baseline="-22875" dirty="0">
                <a:latin typeface="Times New Roman"/>
                <a:cs typeface="Times New Roman"/>
              </a:rPr>
              <a:t> </a:t>
            </a:r>
            <a:r>
              <a:rPr sz="2550" spc="265" dirty="0">
                <a:latin typeface="Palatino Linotype"/>
                <a:cs typeface="Palatino Linotype"/>
              </a:rPr>
              <a:t>=</a:t>
            </a:r>
            <a:r>
              <a:rPr sz="2550" spc="5" dirty="0">
                <a:latin typeface="Palatino Linotype"/>
                <a:cs typeface="Palatino Linotype"/>
              </a:rPr>
              <a:t> </a:t>
            </a:r>
            <a:r>
              <a:rPr sz="2550" i="1" spc="-5" dirty="0">
                <a:latin typeface="Palatino Linotype"/>
                <a:cs typeface="Palatino Linotype"/>
              </a:rPr>
              <a:t>f</a:t>
            </a:r>
            <a:r>
              <a:rPr sz="2550" spc="-5" dirty="0">
                <a:latin typeface="Palatino Linotype"/>
                <a:cs typeface="Palatino Linotype"/>
              </a:rPr>
              <a:t>(</a:t>
            </a:r>
            <a:r>
              <a:rPr sz="2550" spc="-5" dirty="0">
                <a:latin typeface="Times New Roman"/>
                <a:cs typeface="Times New Roman"/>
              </a:rPr>
              <a:t>1</a:t>
            </a:r>
            <a:r>
              <a:rPr sz="2550" spc="-5" dirty="0">
                <a:latin typeface="Palatino Linotype"/>
                <a:cs typeface="Palatino Linotype"/>
              </a:rPr>
              <a:t>)</a:t>
            </a:r>
            <a:r>
              <a:rPr sz="2550" dirty="0">
                <a:latin typeface="Palatino Linotype"/>
                <a:cs typeface="Palatino Linotype"/>
              </a:rPr>
              <a:t> </a:t>
            </a:r>
            <a:r>
              <a:rPr sz="2550" spc="265" dirty="0">
                <a:latin typeface="Palatino Linotype"/>
                <a:cs typeface="Palatino Linotype"/>
              </a:rPr>
              <a:t>+</a:t>
            </a:r>
            <a:r>
              <a:rPr sz="2550" spc="5" dirty="0">
                <a:latin typeface="Palatino Linotype"/>
                <a:cs typeface="Palatino Linotype"/>
              </a:rPr>
              <a:t> </a:t>
            </a:r>
            <a:r>
              <a:rPr sz="2550" spc="60" dirty="0">
                <a:latin typeface="Palatino Linotype"/>
                <a:cs typeface="Palatino Linotype"/>
              </a:rPr>
              <a:t>c/(</a:t>
            </a:r>
            <a:r>
              <a:rPr sz="2550" i="1" spc="60" dirty="0">
                <a:latin typeface="Palatino Linotype"/>
                <a:cs typeface="Palatino Linotype"/>
              </a:rPr>
              <a:t>a</a:t>
            </a:r>
            <a:r>
              <a:rPr sz="2550" i="1" spc="60" dirty="0">
                <a:latin typeface="Times New Roman"/>
                <a:cs typeface="Times New Roman"/>
              </a:rPr>
              <a:t>−</a:t>
            </a:r>
            <a:r>
              <a:rPr sz="2550" spc="60" dirty="0">
                <a:latin typeface="Times New Roman"/>
                <a:cs typeface="Times New Roman"/>
              </a:rPr>
              <a:t>1</a:t>
            </a:r>
            <a:r>
              <a:rPr sz="2550" spc="60" dirty="0">
                <a:latin typeface="Palatino Linotype"/>
                <a:cs typeface="Palatino Linotype"/>
              </a:rPr>
              <a:t>)</a:t>
            </a:r>
            <a:r>
              <a:rPr sz="2550" spc="5" dirty="0">
                <a:latin typeface="Palatino Linotype"/>
                <a:cs typeface="Palatino Linotype"/>
              </a:rPr>
              <a:t> </a:t>
            </a:r>
            <a:r>
              <a:rPr sz="2550" spc="-5" dirty="0">
                <a:latin typeface="Palatino Linotype"/>
                <a:cs typeface="Palatino Linotype"/>
              </a:rPr>
              <a:t>and</a:t>
            </a:r>
            <a:r>
              <a:rPr sz="2550" dirty="0">
                <a:latin typeface="Palatino Linotype"/>
                <a:cs typeface="Palatino Linotype"/>
              </a:rPr>
              <a:t> </a:t>
            </a:r>
            <a:r>
              <a:rPr sz="2550" i="1" spc="-5" dirty="0">
                <a:latin typeface="Palatino Linotype"/>
                <a:cs typeface="Palatino Linotype"/>
              </a:rPr>
              <a:t>C</a:t>
            </a:r>
            <a:r>
              <a:rPr sz="2550" spc="-7" baseline="-22875" dirty="0">
                <a:latin typeface="Times New Roman"/>
                <a:cs typeface="Times New Roman"/>
              </a:rPr>
              <a:t>1</a:t>
            </a:r>
            <a:r>
              <a:rPr sz="2550" spc="330" baseline="-22875" dirty="0">
                <a:latin typeface="Times New Roman"/>
                <a:cs typeface="Times New Roman"/>
              </a:rPr>
              <a:t> </a:t>
            </a:r>
            <a:r>
              <a:rPr sz="2550" spc="265" dirty="0">
                <a:latin typeface="Palatino Linotype"/>
                <a:cs typeface="Palatino Linotype"/>
              </a:rPr>
              <a:t>=	</a:t>
            </a:r>
            <a:r>
              <a:rPr sz="2550" i="1" spc="15" dirty="0">
                <a:latin typeface="Times New Roman"/>
                <a:cs typeface="Times New Roman"/>
              </a:rPr>
              <a:t>−</a:t>
            </a:r>
            <a:r>
              <a:rPr sz="2550" spc="15" dirty="0">
                <a:latin typeface="Palatino Linotype"/>
                <a:cs typeface="Palatino Linotype"/>
              </a:rPr>
              <a:t>c/(</a:t>
            </a:r>
            <a:r>
              <a:rPr sz="2550" i="1" spc="15" dirty="0">
                <a:latin typeface="Palatino Linotype"/>
                <a:cs typeface="Palatino Linotype"/>
              </a:rPr>
              <a:t>a</a:t>
            </a:r>
            <a:r>
              <a:rPr sz="2550" i="1" spc="15" dirty="0">
                <a:latin typeface="Times New Roman"/>
                <a:cs typeface="Times New Roman"/>
              </a:rPr>
              <a:t>−</a:t>
            </a:r>
            <a:r>
              <a:rPr sz="2550" spc="15" dirty="0">
                <a:latin typeface="Times New Roman"/>
                <a:cs typeface="Times New Roman"/>
              </a:rPr>
              <a:t>1</a:t>
            </a:r>
            <a:r>
              <a:rPr sz="2550" spc="15" dirty="0">
                <a:latin typeface="Palatino Linotype"/>
                <a:cs typeface="Palatino Linotype"/>
              </a:rPr>
              <a:t>).</a:t>
            </a:r>
            <a:endParaRPr sz="2550" dirty="0">
              <a:latin typeface="Palatino Linotype"/>
              <a:cs typeface="Palatino Linotype"/>
            </a:endParaRPr>
          </a:p>
        </p:txBody>
      </p:sp>
      <p:pic>
        <p:nvPicPr>
          <p:cNvPr id="10" name="object 10"/>
          <p:cNvPicPr/>
          <p:nvPr/>
        </p:nvPicPr>
        <p:blipFill>
          <a:blip r:embed="rId2" cstate="print"/>
          <a:stretch>
            <a:fillRect/>
          </a:stretch>
        </p:blipFill>
        <p:spPr>
          <a:xfrm>
            <a:off x="2438400" y="3810000"/>
            <a:ext cx="3467100" cy="635000"/>
          </a:xfrm>
          <a:prstGeom prst="rect">
            <a:avLst/>
          </a:prstGeom>
        </p:spPr>
      </p:pic>
      <p:pic>
        <p:nvPicPr>
          <p:cNvPr id="11" name="object 11"/>
          <p:cNvPicPr/>
          <p:nvPr/>
        </p:nvPicPr>
        <p:blipFill>
          <a:blip r:embed="rId3" cstate="print"/>
          <a:stretch>
            <a:fillRect/>
          </a:stretch>
        </p:blipFill>
        <p:spPr>
          <a:xfrm>
            <a:off x="3429000" y="5181600"/>
            <a:ext cx="2387600" cy="342900"/>
          </a:xfrm>
          <a:prstGeom prst="rect">
            <a:avLst/>
          </a:prstGeom>
        </p:spPr>
      </p:pic>
      <p:sp>
        <p:nvSpPr>
          <p:cNvPr id="12" name="Rectangle 11">
            <a:extLst>
              <a:ext uri="{FF2B5EF4-FFF2-40B4-BE49-F238E27FC236}">
                <a16:creationId xmlns:a16="http://schemas.microsoft.com/office/drawing/2014/main" id="{02C061C6-CC01-73EB-BD11-25C56742BB6D}"/>
              </a:ext>
            </a:extLst>
          </p:cNvPr>
          <p:cNvSpPr/>
          <p:nvPr/>
        </p:nvSpPr>
        <p:spPr>
          <a:xfrm>
            <a:off x="123757" y="60960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7162" y="304800"/>
            <a:ext cx="8049259" cy="787400"/>
          </a:xfrm>
          <a:prstGeom prst="rect">
            <a:avLst/>
          </a:prstGeom>
        </p:spPr>
        <p:txBody>
          <a:bodyPr vert="horz" wrap="square" lIns="0" tIns="12700" rIns="0" bIns="0" rtlCol="0">
            <a:spAutoFit/>
          </a:bodyPr>
          <a:lstStyle/>
          <a:p>
            <a:pPr marL="12700">
              <a:lnSpc>
                <a:spcPct val="100000"/>
              </a:lnSpc>
              <a:spcBef>
                <a:spcPts val="100"/>
              </a:spcBef>
              <a:tabLst>
                <a:tab pos="4169410" algn="l"/>
              </a:tabLst>
            </a:pPr>
            <a:r>
              <a:rPr sz="5000" b="1" spc="-5" dirty="0"/>
              <a:t>Complexity</a:t>
            </a:r>
            <a:r>
              <a:rPr sz="5000" b="1" spc="10" dirty="0"/>
              <a:t> </a:t>
            </a:r>
            <a:r>
              <a:rPr sz="5000" b="1" spc="-5" dirty="0"/>
              <a:t>of</a:t>
            </a:r>
            <a:r>
              <a:rPr lang="en-US" sz="5000" b="1" spc="-5" dirty="0"/>
              <a:t> </a:t>
            </a:r>
            <a:r>
              <a:rPr sz="5000" b="1" spc="-5" dirty="0"/>
              <a:t>Binary</a:t>
            </a:r>
            <a:r>
              <a:rPr sz="5000" b="1" spc="-45" dirty="0"/>
              <a:t> </a:t>
            </a:r>
            <a:r>
              <a:rPr sz="5000" b="1" spc="-5" dirty="0"/>
              <a:t>Search</a:t>
            </a:r>
            <a:endParaRPr sz="5000" b="1" dirty="0"/>
          </a:p>
        </p:txBody>
      </p:sp>
      <p:sp>
        <p:nvSpPr>
          <p:cNvPr id="3" name="object 3"/>
          <p:cNvSpPr txBox="1"/>
          <p:nvPr/>
        </p:nvSpPr>
        <p:spPr>
          <a:xfrm>
            <a:off x="742950" y="1945639"/>
            <a:ext cx="7879080" cy="2673745"/>
          </a:xfrm>
          <a:prstGeom prst="rect">
            <a:avLst/>
          </a:prstGeom>
        </p:spPr>
        <p:txBody>
          <a:bodyPr vert="horz" wrap="square" lIns="0" tIns="12700" rIns="0" bIns="0" rtlCol="0">
            <a:spAutoFit/>
          </a:bodyPr>
          <a:lstStyle/>
          <a:p>
            <a:pPr marL="31115" marR="5080" indent="-19050">
              <a:lnSpc>
                <a:spcPct val="109000"/>
              </a:lnSpc>
              <a:spcBef>
                <a:spcPts val="100"/>
              </a:spcBef>
            </a:pPr>
            <a:r>
              <a:rPr sz="2600" b="1" dirty="0">
                <a:latin typeface="Palatino Linotype"/>
                <a:cs typeface="Palatino Linotype"/>
              </a:rPr>
              <a:t>Binary</a:t>
            </a:r>
            <a:r>
              <a:rPr sz="2600" b="1" spc="5" dirty="0">
                <a:latin typeface="Palatino Linotype"/>
                <a:cs typeface="Palatino Linotype"/>
              </a:rPr>
              <a:t> </a:t>
            </a:r>
            <a:r>
              <a:rPr sz="2600" b="1" spc="-5" dirty="0">
                <a:latin typeface="Palatino Linotype"/>
                <a:cs typeface="Palatino Linotype"/>
              </a:rPr>
              <a:t>Search</a:t>
            </a:r>
            <a:r>
              <a:rPr sz="2600" b="1" dirty="0">
                <a:latin typeface="Palatino Linotype"/>
                <a:cs typeface="Palatino Linotype"/>
              </a:rPr>
              <a:t> </a:t>
            </a:r>
            <a:r>
              <a:rPr sz="2600" b="1" spc="-5" dirty="0">
                <a:latin typeface="Palatino Linotype"/>
                <a:cs typeface="Palatino Linotype"/>
              </a:rPr>
              <a:t>Example</a:t>
            </a:r>
            <a:r>
              <a:rPr sz="2600" spc="-5" dirty="0">
                <a:latin typeface="Palatino Linotype"/>
                <a:cs typeface="Palatino Linotype"/>
              </a:rPr>
              <a:t>:</a:t>
            </a:r>
            <a:r>
              <a:rPr sz="2600" spc="5" dirty="0">
                <a:latin typeface="Palatino Linotype"/>
                <a:cs typeface="Palatino Linotype"/>
              </a:rPr>
              <a:t> </a:t>
            </a:r>
            <a:r>
              <a:rPr sz="2600" spc="-5" dirty="0">
                <a:latin typeface="Palatino Linotype"/>
                <a:cs typeface="Palatino Linotype"/>
              </a:rPr>
              <a:t>Give</a:t>
            </a:r>
            <a:r>
              <a:rPr sz="2600" spc="5" dirty="0">
                <a:latin typeface="Palatino Linotype"/>
                <a:cs typeface="Palatino Linotype"/>
              </a:rPr>
              <a:t> </a:t>
            </a:r>
            <a:r>
              <a:rPr sz="2600" dirty="0">
                <a:latin typeface="Palatino Linotype"/>
                <a:cs typeface="Palatino Linotype"/>
              </a:rPr>
              <a:t>a</a:t>
            </a:r>
            <a:r>
              <a:rPr sz="2600" spc="5" dirty="0">
                <a:latin typeface="Palatino Linotype"/>
                <a:cs typeface="Palatino Linotype"/>
              </a:rPr>
              <a:t> </a:t>
            </a:r>
            <a:r>
              <a:rPr sz="2600" spc="-5" dirty="0">
                <a:latin typeface="Palatino Linotype"/>
                <a:cs typeface="Palatino Linotype"/>
              </a:rPr>
              <a:t>big-</a:t>
            </a:r>
            <a:r>
              <a:rPr sz="2600" i="1" spc="-5" dirty="0">
                <a:latin typeface="Palatino Linotype"/>
                <a:cs typeface="Palatino Linotype"/>
              </a:rPr>
              <a:t>O</a:t>
            </a:r>
            <a:r>
              <a:rPr sz="2600" i="1" spc="5" dirty="0">
                <a:latin typeface="Palatino Linotype"/>
                <a:cs typeface="Palatino Linotype"/>
              </a:rPr>
              <a:t> </a:t>
            </a:r>
            <a:r>
              <a:rPr sz="2600" spc="-5" dirty="0">
                <a:latin typeface="Palatino Linotype"/>
                <a:cs typeface="Palatino Linotype"/>
              </a:rPr>
              <a:t>estimate</a:t>
            </a:r>
            <a:r>
              <a:rPr sz="2600" spc="5" dirty="0">
                <a:latin typeface="Palatino Linotype"/>
                <a:cs typeface="Palatino Linotype"/>
              </a:rPr>
              <a:t> </a:t>
            </a:r>
            <a:r>
              <a:rPr sz="2600" spc="-5" dirty="0">
                <a:latin typeface="Palatino Linotype"/>
                <a:cs typeface="Palatino Linotype"/>
              </a:rPr>
              <a:t>for</a:t>
            </a:r>
            <a:r>
              <a:rPr sz="2600" dirty="0">
                <a:latin typeface="Palatino Linotype"/>
                <a:cs typeface="Palatino Linotype"/>
              </a:rPr>
              <a:t> </a:t>
            </a:r>
            <a:r>
              <a:rPr sz="2600" spc="-5" dirty="0">
                <a:latin typeface="Palatino Linotype"/>
                <a:cs typeface="Palatino Linotype"/>
              </a:rPr>
              <a:t>the </a:t>
            </a:r>
            <a:r>
              <a:rPr sz="2600" spc="-635" dirty="0">
                <a:latin typeface="Palatino Linotype"/>
                <a:cs typeface="Palatino Linotype"/>
              </a:rPr>
              <a:t> </a:t>
            </a:r>
            <a:r>
              <a:rPr sz="2600" spc="-5" dirty="0">
                <a:latin typeface="Palatino Linotype"/>
                <a:cs typeface="Palatino Linotype"/>
              </a:rPr>
              <a:t>number </a:t>
            </a:r>
            <a:r>
              <a:rPr sz="2600" dirty="0">
                <a:latin typeface="Palatino Linotype"/>
                <a:cs typeface="Palatino Linotype"/>
              </a:rPr>
              <a:t>of </a:t>
            </a:r>
            <a:r>
              <a:rPr sz="2600" spc="-5" dirty="0">
                <a:latin typeface="Palatino Linotype"/>
                <a:cs typeface="Palatino Linotype"/>
              </a:rPr>
              <a:t>comparisons used by</a:t>
            </a:r>
            <a:r>
              <a:rPr sz="2600" dirty="0">
                <a:latin typeface="Palatino Linotype"/>
                <a:cs typeface="Palatino Linotype"/>
              </a:rPr>
              <a:t> a </a:t>
            </a:r>
            <a:r>
              <a:rPr sz="2600" spc="-5" dirty="0">
                <a:latin typeface="Palatino Linotype"/>
                <a:cs typeface="Palatino Linotype"/>
              </a:rPr>
              <a:t>binary</a:t>
            </a:r>
            <a:r>
              <a:rPr sz="2600" dirty="0">
                <a:latin typeface="Palatino Linotype"/>
                <a:cs typeface="Palatino Linotype"/>
              </a:rPr>
              <a:t> </a:t>
            </a:r>
            <a:r>
              <a:rPr sz="2600" spc="-10" dirty="0">
                <a:latin typeface="Palatino Linotype"/>
                <a:cs typeface="Palatino Linotype"/>
              </a:rPr>
              <a:t>search.</a:t>
            </a:r>
            <a:endParaRPr lang="en-US" sz="2600" spc="-10" dirty="0">
              <a:latin typeface="Palatino Linotype"/>
              <a:cs typeface="Palatino Linotype"/>
            </a:endParaRPr>
          </a:p>
          <a:p>
            <a:pPr marL="31115" marR="5080" indent="-19050">
              <a:lnSpc>
                <a:spcPct val="109000"/>
              </a:lnSpc>
              <a:spcBef>
                <a:spcPts val="100"/>
              </a:spcBef>
            </a:pPr>
            <a:endParaRPr sz="2600" dirty="0">
              <a:latin typeface="Palatino Linotype"/>
              <a:cs typeface="Palatino Linotype"/>
            </a:endParaRPr>
          </a:p>
          <a:p>
            <a:pPr marL="31115" marR="135890" indent="63500">
              <a:lnSpc>
                <a:spcPct val="110600"/>
              </a:lnSpc>
              <a:spcBef>
                <a:spcPts val="545"/>
              </a:spcBef>
              <a:tabLst>
                <a:tab pos="1644650" algn="l"/>
              </a:tabLst>
            </a:pPr>
            <a:r>
              <a:rPr sz="2600" b="1" spc="-5" dirty="0">
                <a:latin typeface="Palatino Linotype"/>
                <a:cs typeface="Palatino Linotype"/>
              </a:rPr>
              <a:t>Solution</a:t>
            </a:r>
            <a:r>
              <a:rPr sz="2600" spc="-5" dirty="0">
                <a:latin typeface="Palatino Linotype"/>
                <a:cs typeface="Palatino Linotype"/>
              </a:rPr>
              <a:t>:	Since the number</a:t>
            </a:r>
            <a:r>
              <a:rPr sz="2600" dirty="0">
                <a:latin typeface="Palatino Linotype"/>
                <a:cs typeface="Palatino Linotype"/>
              </a:rPr>
              <a:t> of </a:t>
            </a:r>
            <a:r>
              <a:rPr sz="2600" spc="-5" dirty="0">
                <a:latin typeface="Palatino Linotype"/>
                <a:cs typeface="Palatino Linotype"/>
              </a:rPr>
              <a:t>comparisons used by </a:t>
            </a:r>
            <a:r>
              <a:rPr sz="2600" spc="-635" dirty="0">
                <a:latin typeface="Palatino Linotype"/>
                <a:cs typeface="Palatino Linotype"/>
              </a:rPr>
              <a:t> </a:t>
            </a:r>
            <a:r>
              <a:rPr sz="2600" spc="-5" dirty="0">
                <a:latin typeface="Palatino Linotype"/>
                <a:cs typeface="Palatino Linotype"/>
              </a:rPr>
              <a:t>binary </a:t>
            </a:r>
            <a:r>
              <a:rPr sz="2600" spc="-10" dirty="0">
                <a:latin typeface="Palatino Linotype"/>
                <a:cs typeface="Palatino Linotype"/>
              </a:rPr>
              <a:t>search </a:t>
            </a:r>
            <a:r>
              <a:rPr sz="2600" dirty="0">
                <a:latin typeface="Palatino Linotype"/>
                <a:cs typeface="Palatino Linotype"/>
              </a:rPr>
              <a:t>is </a:t>
            </a:r>
            <a:r>
              <a:rPr sz="2400" i="1" dirty="0">
                <a:latin typeface="Palatino Linotype"/>
                <a:cs typeface="Palatino Linotype"/>
              </a:rPr>
              <a:t>f</a:t>
            </a:r>
            <a:r>
              <a:rPr sz="2400" dirty="0">
                <a:latin typeface="Palatino Linotype"/>
                <a:cs typeface="Palatino Linotype"/>
              </a:rPr>
              <a:t>(</a:t>
            </a:r>
            <a:r>
              <a:rPr sz="2400" i="1" dirty="0">
                <a:latin typeface="Palatino Linotype"/>
                <a:cs typeface="Palatino Linotype"/>
              </a:rPr>
              <a:t>n</a:t>
            </a:r>
            <a:r>
              <a:rPr sz="2400" dirty="0">
                <a:latin typeface="Palatino Linotype"/>
                <a:cs typeface="Palatino Linotype"/>
              </a:rPr>
              <a:t>) </a:t>
            </a:r>
            <a:r>
              <a:rPr sz="2400" spc="250" dirty="0">
                <a:latin typeface="Palatino Linotype"/>
                <a:cs typeface="Palatino Linotype"/>
              </a:rPr>
              <a:t>= </a:t>
            </a:r>
            <a:r>
              <a:rPr sz="2400" i="1" spc="110" dirty="0">
                <a:latin typeface="Palatino Linotype"/>
                <a:cs typeface="Palatino Linotype"/>
              </a:rPr>
              <a:t>f</a:t>
            </a:r>
            <a:r>
              <a:rPr sz="2400" spc="110" dirty="0">
                <a:latin typeface="Palatino Linotype"/>
                <a:cs typeface="Palatino Linotype"/>
              </a:rPr>
              <a:t>(</a:t>
            </a:r>
            <a:r>
              <a:rPr sz="2400" i="1" spc="110" dirty="0">
                <a:latin typeface="Palatino Linotype"/>
                <a:cs typeface="Palatino Linotype"/>
              </a:rPr>
              <a:t>n</a:t>
            </a:r>
            <a:r>
              <a:rPr sz="2400" spc="110" dirty="0">
                <a:latin typeface="Palatino Linotype"/>
                <a:cs typeface="Palatino Linotype"/>
              </a:rPr>
              <a:t>/</a:t>
            </a:r>
            <a:r>
              <a:rPr sz="2400" spc="110" dirty="0">
                <a:latin typeface="Times New Roman"/>
                <a:cs typeface="Times New Roman"/>
              </a:rPr>
              <a:t>2</a:t>
            </a:r>
            <a:r>
              <a:rPr sz="2400" spc="110" dirty="0">
                <a:latin typeface="Palatino Linotype"/>
                <a:cs typeface="Palatino Linotype"/>
              </a:rPr>
              <a:t>) </a:t>
            </a:r>
            <a:r>
              <a:rPr sz="2400" spc="250" dirty="0">
                <a:latin typeface="Palatino Linotype"/>
                <a:cs typeface="Palatino Linotype"/>
              </a:rPr>
              <a:t>+ </a:t>
            </a:r>
            <a:r>
              <a:rPr sz="2400" dirty="0">
                <a:latin typeface="Times New Roman"/>
                <a:cs typeface="Times New Roman"/>
              </a:rPr>
              <a:t>2 </a:t>
            </a:r>
            <a:r>
              <a:rPr sz="2400" spc="-5" dirty="0">
                <a:latin typeface="Times New Roman"/>
                <a:cs typeface="Times New Roman"/>
              </a:rPr>
              <a:t>where </a:t>
            </a:r>
            <a:r>
              <a:rPr sz="2400" i="1" dirty="0">
                <a:latin typeface="Palatino Linotype"/>
                <a:cs typeface="Palatino Linotype"/>
              </a:rPr>
              <a:t>n </a:t>
            </a:r>
            <a:r>
              <a:rPr sz="2400" spc="-5" dirty="0">
                <a:latin typeface="Times New Roman"/>
                <a:cs typeface="Times New Roman"/>
              </a:rPr>
              <a:t>is even, </a:t>
            </a:r>
            <a:r>
              <a:rPr sz="2400" dirty="0">
                <a:latin typeface="Times New Roman"/>
                <a:cs typeface="Times New Roman"/>
              </a:rPr>
              <a:t>by </a:t>
            </a:r>
            <a:r>
              <a:rPr sz="2400" spc="5" dirty="0">
                <a:latin typeface="Times New Roman"/>
                <a:cs typeface="Times New Roman"/>
              </a:rPr>
              <a:t> </a:t>
            </a:r>
            <a:r>
              <a:rPr sz="2400" spc="-5" dirty="0">
                <a:latin typeface="Times New Roman"/>
                <a:cs typeface="Times New Roman"/>
              </a:rPr>
              <a:t>Theorem</a:t>
            </a:r>
            <a:r>
              <a:rPr sz="2400" spc="-10" dirty="0">
                <a:latin typeface="Times New Roman"/>
                <a:cs typeface="Times New Roman"/>
              </a:rPr>
              <a:t> </a:t>
            </a:r>
            <a:r>
              <a:rPr sz="2400" dirty="0">
                <a:latin typeface="Times New Roman"/>
                <a:cs typeface="Times New Roman"/>
              </a:rPr>
              <a:t>1, </a:t>
            </a:r>
            <a:r>
              <a:rPr sz="2400" spc="-5" dirty="0">
                <a:latin typeface="Times New Roman"/>
                <a:cs typeface="Times New Roman"/>
              </a:rPr>
              <a:t>it follows</a:t>
            </a:r>
            <a:r>
              <a:rPr sz="2400" dirty="0">
                <a:latin typeface="Times New Roman"/>
                <a:cs typeface="Times New Roman"/>
              </a:rPr>
              <a:t> </a:t>
            </a:r>
            <a:r>
              <a:rPr sz="2400" spc="-5" dirty="0">
                <a:latin typeface="Times New Roman"/>
                <a:cs typeface="Times New Roman"/>
              </a:rPr>
              <a:t>that</a:t>
            </a:r>
            <a:r>
              <a:rPr sz="2400" dirty="0">
                <a:latin typeface="Times New Roman"/>
                <a:cs typeface="Times New Roman"/>
              </a:rPr>
              <a:t> </a:t>
            </a:r>
            <a:r>
              <a:rPr sz="2400" i="1" dirty="0">
                <a:latin typeface="Palatino Linotype"/>
                <a:cs typeface="Palatino Linotype"/>
              </a:rPr>
              <a:t>f</a:t>
            </a:r>
            <a:r>
              <a:rPr sz="2400" dirty="0">
                <a:latin typeface="Palatino Linotype"/>
                <a:cs typeface="Palatino Linotype"/>
              </a:rPr>
              <a:t>(</a:t>
            </a:r>
            <a:r>
              <a:rPr sz="2400" i="1" dirty="0">
                <a:latin typeface="Palatino Linotype"/>
                <a:cs typeface="Palatino Linotype"/>
              </a:rPr>
              <a:t>n</a:t>
            </a:r>
            <a:r>
              <a:rPr sz="2400" dirty="0">
                <a:latin typeface="Palatino Linotype"/>
                <a:cs typeface="Palatino Linotype"/>
              </a:rPr>
              <a:t>) is </a:t>
            </a:r>
            <a:r>
              <a:rPr sz="2400" i="1" spc="-5" dirty="0">
                <a:latin typeface="Palatino Linotype"/>
                <a:cs typeface="Palatino Linotype"/>
              </a:rPr>
              <a:t>O</a:t>
            </a:r>
            <a:r>
              <a:rPr sz="2400" spc="-5" dirty="0">
                <a:latin typeface="Palatino Linotype"/>
                <a:cs typeface="Palatino Linotype"/>
              </a:rPr>
              <a:t>(log</a:t>
            </a:r>
            <a:r>
              <a:rPr sz="2400" dirty="0">
                <a:latin typeface="Palatino Linotype"/>
                <a:cs typeface="Palatino Linotype"/>
              </a:rPr>
              <a:t> </a:t>
            </a:r>
            <a:r>
              <a:rPr sz="2400" i="1" dirty="0">
                <a:latin typeface="Palatino Linotype"/>
                <a:cs typeface="Palatino Linotype"/>
              </a:rPr>
              <a:t>n</a:t>
            </a:r>
            <a:r>
              <a:rPr sz="2400" dirty="0">
                <a:latin typeface="Palatino Linotype"/>
                <a:cs typeface="Palatino Linotype"/>
              </a:rPr>
              <a:t>).</a:t>
            </a:r>
          </a:p>
        </p:txBody>
      </p:sp>
      <p:sp>
        <p:nvSpPr>
          <p:cNvPr id="4" name="Rectangle 3">
            <a:extLst>
              <a:ext uri="{FF2B5EF4-FFF2-40B4-BE49-F238E27FC236}">
                <a16:creationId xmlns:a16="http://schemas.microsoft.com/office/drawing/2014/main" id="{E93232D2-7E5B-FF31-D5D2-3DC521320F95}"/>
              </a:ext>
            </a:extLst>
          </p:cNvPr>
          <p:cNvSpPr/>
          <p:nvPr/>
        </p:nvSpPr>
        <p:spPr>
          <a:xfrm>
            <a:off x="123757" y="60960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520700" y="546100"/>
            <a:ext cx="7686040" cy="982980"/>
          </a:xfrm>
          <a:prstGeom prst="rect">
            <a:avLst/>
          </a:prstGeom>
        </p:spPr>
        <p:txBody>
          <a:bodyPr vert="horz" wrap="square" lIns="0" tIns="43180" rIns="0" bIns="0" rtlCol="0">
            <a:spAutoFit/>
          </a:bodyPr>
          <a:lstStyle/>
          <a:p>
            <a:pPr marL="12700" marR="5080">
              <a:lnSpc>
                <a:spcPts val="3700"/>
              </a:lnSpc>
              <a:spcBef>
                <a:spcPts val="340"/>
              </a:spcBef>
            </a:pPr>
            <a:r>
              <a:rPr sz="3200" spc="-5" dirty="0"/>
              <a:t>Estimating</a:t>
            </a:r>
            <a:r>
              <a:rPr sz="3200" dirty="0"/>
              <a:t> the Size</a:t>
            </a:r>
            <a:r>
              <a:rPr sz="3200" spc="5" dirty="0"/>
              <a:t> </a:t>
            </a:r>
            <a:r>
              <a:rPr sz="3200" spc="-5" dirty="0"/>
              <a:t>of</a:t>
            </a:r>
            <a:r>
              <a:rPr sz="3200" dirty="0"/>
              <a:t> </a:t>
            </a:r>
            <a:r>
              <a:rPr sz="3200" spc="-5" dirty="0"/>
              <a:t>Divide-and-conquer </a:t>
            </a:r>
            <a:r>
              <a:rPr sz="3200" spc="-944" dirty="0"/>
              <a:t> </a:t>
            </a:r>
            <a:r>
              <a:rPr sz="3200" spc="-5" dirty="0"/>
              <a:t>Functions</a:t>
            </a:r>
            <a:r>
              <a:rPr sz="3200" spc="-10" dirty="0"/>
              <a:t> </a:t>
            </a:r>
            <a:r>
              <a:rPr sz="3200" spc="-5" dirty="0"/>
              <a:t>(</a:t>
            </a:r>
            <a:r>
              <a:rPr sz="3200" i="1" spc="-5" dirty="0">
                <a:latin typeface="Trebuchet MS"/>
                <a:cs typeface="Trebuchet MS"/>
              </a:rPr>
              <a:t>continued</a:t>
            </a:r>
            <a:r>
              <a:rPr sz="3200" spc="-5" dirty="0"/>
              <a:t>)</a:t>
            </a:r>
            <a:endParaRPr sz="3200">
              <a:latin typeface="Trebuchet MS"/>
              <a:cs typeface="Trebuchet MS"/>
            </a:endParaRPr>
          </a:p>
        </p:txBody>
      </p:sp>
      <p:sp>
        <p:nvSpPr>
          <p:cNvPr id="9" name="object 9"/>
          <p:cNvSpPr txBox="1"/>
          <p:nvPr/>
        </p:nvSpPr>
        <p:spPr>
          <a:xfrm>
            <a:off x="465103" y="1724231"/>
            <a:ext cx="8213792" cy="2778581"/>
          </a:xfrm>
          <a:prstGeom prst="rect">
            <a:avLst/>
          </a:prstGeom>
        </p:spPr>
        <p:txBody>
          <a:bodyPr vert="horz" wrap="square" lIns="0" tIns="12700" rIns="0" bIns="0" rtlCol="0">
            <a:spAutoFit/>
          </a:bodyPr>
          <a:lstStyle/>
          <a:p>
            <a:pPr marL="43815" marR="646430" indent="-19050">
              <a:lnSpc>
                <a:spcPct val="109000"/>
              </a:lnSpc>
              <a:spcBef>
                <a:spcPts val="100"/>
              </a:spcBef>
            </a:pPr>
            <a:r>
              <a:rPr sz="2600" b="1" spc="-5" dirty="0">
                <a:latin typeface="Palatino Linotype"/>
                <a:cs typeface="Palatino Linotype"/>
              </a:rPr>
              <a:t>Theorem </a:t>
            </a:r>
            <a:r>
              <a:rPr sz="2600" dirty="0">
                <a:latin typeface="Times New Roman"/>
                <a:cs typeface="Times New Roman"/>
              </a:rPr>
              <a:t>2. </a:t>
            </a:r>
            <a:r>
              <a:rPr sz="2600" b="1" spc="-5" dirty="0">
                <a:latin typeface="Times New Roman"/>
                <a:cs typeface="Times New Roman"/>
              </a:rPr>
              <a:t>Master Theorem</a:t>
            </a:r>
            <a:r>
              <a:rPr sz="2600" spc="-5" dirty="0">
                <a:latin typeface="Palatino Linotype"/>
                <a:cs typeface="Palatino Linotype"/>
              </a:rPr>
              <a:t>: Let </a:t>
            </a:r>
            <a:r>
              <a:rPr sz="2600" i="1" dirty="0">
                <a:latin typeface="Palatino Linotype"/>
                <a:cs typeface="Palatino Linotype"/>
              </a:rPr>
              <a:t>f </a:t>
            </a:r>
            <a:r>
              <a:rPr sz="2600" spc="-5" dirty="0">
                <a:latin typeface="Palatino Linotype"/>
                <a:cs typeface="Palatino Linotype"/>
              </a:rPr>
              <a:t>be </a:t>
            </a:r>
            <a:r>
              <a:rPr sz="2600" dirty="0">
                <a:latin typeface="Palatino Linotype"/>
                <a:cs typeface="Palatino Linotype"/>
              </a:rPr>
              <a:t>an </a:t>
            </a:r>
            <a:r>
              <a:rPr sz="2600" spc="-10" dirty="0">
                <a:latin typeface="Palatino Linotype"/>
                <a:cs typeface="Palatino Linotype"/>
              </a:rPr>
              <a:t>increasing </a:t>
            </a:r>
            <a:r>
              <a:rPr sz="2600" spc="-635" dirty="0">
                <a:latin typeface="Palatino Linotype"/>
                <a:cs typeface="Palatino Linotype"/>
              </a:rPr>
              <a:t> </a:t>
            </a:r>
            <a:r>
              <a:rPr sz="2600" spc="-5" dirty="0">
                <a:latin typeface="Palatino Linotype"/>
                <a:cs typeface="Palatino Linotype"/>
              </a:rPr>
              <a:t>function that</a:t>
            </a:r>
            <a:r>
              <a:rPr sz="2600" spc="5" dirty="0">
                <a:latin typeface="Palatino Linotype"/>
                <a:cs typeface="Palatino Linotype"/>
              </a:rPr>
              <a:t> </a:t>
            </a:r>
            <a:r>
              <a:rPr sz="2600" spc="-5" dirty="0">
                <a:latin typeface="Palatino Linotype"/>
                <a:cs typeface="Palatino Linotype"/>
              </a:rPr>
              <a:t>satisfies the</a:t>
            </a:r>
            <a:r>
              <a:rPr sz="2600" dirty="0">
                <a:latin typeface="Palatino Linotype"/>
                <a:cs typeface="Palatino Linotype"/>
              </a:rPr>
              <a:t> </a:t>
            </a:r>
            <a:r>
              <a:rPr sz="2600" spc="-15" dirty="0">
                <a:latin typeface="Palatino Linotype"/>
                <a:cs typeface="Palatino Linotype"/>
              </a:rPr>
              <a:t>recurrence</a:t>
            </a:r>
            <a:r>
              <a:rPr sz="2600" dirty="0">
                <a:latin typeface="Palatino Linotype"/>
                <a:cs typeface="Palatino Linotype"/>
              </a:rPr>
              <a:t> </a:t>
            </a:r>
            <a:r>
              <a:rPr sz="2600" spc="-10" dirty="0">
                <a:latin typeface="Palatino Linotype"/>
                <a:cs typeface="Palatino Linotype"/>
              </a:rPr>
              <a:t>relation</a:t>
            </a:r>
            <a:endParaRPr sz="2600" dirty="0">
              <a:latin typeface="Palatino Linotype"/>
              <a:cs typeface="Palatino Linotype"/>
            </a:endParaRPr>
          </a:p>
          <a:p>
            <a:pPr marL="932815">
              <a:lnSpc>
                <a:spcPct val="100000"/>
              </a:lnSpc>
              <a:spcBef>
                <a:spcPts val="980"/>
              </a:spcBef>
            </a:pPr>
            <a:r>
              <a:rPr sz="2600" i="1" dirty="0">
                <a:latin typeface="Palatino Linotype"/>
                <a:cs typeface="Palatino Linotype"/>
              </a:rPr>
              <a:t>f</a:t>
            </a:r>
            <a:r>
              <a:rPr sz="2600" dirty="0">
                <a:latin typeface="Palatino Linotype"/>
                <a:cs typeface="Palatino Linotype"/>
              </a:rPr>
              <a:t>(</a:t>
            </a:r>
            <a:r>
              <a:rPr sz="2600" i="1" dirty="0">
                <a:latin typeface="Palatino Linotype"/>
                <a:cs typeface="Palatino Linotype"/>
              </a:rPr>
              <a:t>n</a:t>
            </a:r>
            <a:r>
              <a:rPr sz="2600" dirty="0">
                <a:latin typeface="Palatino Linotype"/>
                <a:cs typeface="Palatino Linotype"/>
              </a:rPr>
              <a:t>)</a:t>
            </a:r>
            <a:r>
              <a:rPr sz="2600" spc="-25" dirty="0">
                <a:latin typeface="Palatino Linotype"/>
                <a:cs typeface="Palatino Linotype"/>
              </a:rPr>
              <a:t> </a:t>
            </a:r>
            <a:r>
              <a:rPr sz="2600" spc="275" dirty="0">
                <a:latin typeface="Palatino Linotype"/>
                <a:cs typeface="Palatino Linotype"/>
              </a:rPr>
              <a:t>=</a:t>
            </a:r>
            <a:r>
              <a:rPr sz="2600" spc="-20" dirty="0">
                <a:latin typeface="Palatino Linotype"/>
                <a:cs typeface="Palatino Linotype"/>
              </a:rPr>
              <a:t> </a:t>
            </a:r>
            <a:r>
              <a:rPr sz="2600" i="1" spc="105" dirty="0">
                <a:latin typeface="Palatino Linotype"/>
                <a:cs typeface="Palatino Linotype"/>
              </a:rPr>
              <a:t>af</a:t>
            </a:r>
            <a:r>
              <a:rPr sz="2600" spc="105" dirty="0">
                <a:latin typeface="Palatino Linotype"/>
                <a:cs typeface="Palatino Linotype"/>
              </a:rPr>
              <a:t>(</a:t>
            </a:r>
            <a:r>
              <a:rPr sz="2600" i="1" spc="105" dirty="0">
                <a:latin typeface="Palatino Linotype"/>
                <a:cs typeface="Palatino Linotype"/>
              </a:rPr>
              <a:t>n</a:t>
            </a:r>
            <a:r>
              <a:rPr sz="2600" spc="105" dirty="0">
                <a:latin typeface="Palatino Linotype"/>
                <a:cs typeface="Palatino Linotype"/>
              </a:rPr>
              <a:t>/</a:t>
            </a:r>
            <a:r>
              <a:rPr sz="2600" i="1" spc="105" dirty="0">
                <a:latin typeface="Palatino Linotype"/>
                <a:cs typeface="Palatino Linotype"/>
              </a:rPr>
              <a:t>b</a:t>
            </a:r>
            <a:r>
              <a:rPr sz="2600" spc="105" dirty="0">
                <a:latin typeface="Palatino Linotype"/>
                <a:cs typeface="Palatino Linotype"/>
              </a:rPr>
              <a:t>)</a:t>
            </a:r>
            <a:r>
              <a:rPr sz="2600" spc="-20" dirty="0">
                <a:latin typeface="Palatino Linotype"/>
                <a:cs typeface="Palatino Linotype"/>
              </a:rPr>
              <a:t> </a:t>
            </a:r>
            <a:r>
              <a:rPr sz="2600" spc="275" dirty="0">
                <a:latin typeface="Palatino Linotype"/>
                <a:cs typeface="Palatino Linotype"/>
              </a:rPr>
              <a:t>+</a:t>
            </a:r>
            <a:r>
              <a:rPr sz="2600" spc="-20" dirty="0">
                <a:latin typeface="Palatino Linotype"/>
                <a:cs typeface="Palatino Linotype"/>
              </a:rPr>
              <a:t> </a:t>
            </a:r>
            <a:r>
              <a:rPr sz="2600" dirty="0">
                <a:latin typeface="Palatino Linotype"/>
                <a:cs typeface="Palatino Linotype"/>
              </a:rPr>
              <a:t>c</a:t>
            </a:r>
            <a:r>
              <a:rPr sz="2600" i="1" dirty="0">
                <a:latin typeface="Palatino Linotype"/>
                <a:cs typeface="Palatino Linotype"/>
              </a:rPr>
              <a:t>n</a:t>
            </a:r>
            <a:r>
              <a:rPr sz="2550" i="1" baseline="21241" dirty="0">
                <a:latin typeface="Palatino Linotype"/>
                <a:cs typeface="Palatino Linotype"/>
              </a:rPr>
              <a:t>d</a:t>
            </a:r>
            <a:endParaRPr sz="2550" baseline="21241" dirty="0">
              <a:latin typeface="Palatino Linotype"/>
              <a:cs typeface="Palatino Linotype"/>
            </a:endParaRPr>
          </a:p>
          <a:p>
            <a:pPr marL="43815" marR="17780" indent="63500">
              <a:lnSpc>
                <a:spcPct val="109000"/>
              </a:lnSpc>
              <a:spcBef>
                <a:spcPts val="595"/>
              </a:spcBef>
              <a:tabLst>
                <a:tab pos="2054860" algn="l"/>
                <a:tab pos="3679190" algn="l"/>
              </a:tabLst>
            </a:pPr>
            <a:r>
              <a:rPr sz="2600" spc="-5" dirty="0">
                <a:latin typeface="Palatino Linotype"/>
                <a:cs typeface="Palatino Linotype"/>
              </a:rPr>
              <a:t>whenever</a:t>
            </a:r>
            <a:r>
              <a:rPr sz="2600" spc="5" dirty="0">
                <a:latin typeface="Palatino Linotype"/>
                <a:cs typeface="Palatino Linotype"/>
              </a:rPr>
              <a:t> </a:t>
            </a:r>
            <a:r>
              <a:rPr sz="2600" i="1" dirty="0">
                <a:latin typeface="Palatino Linotype"/>
                <a:cs typeface="Palatino Linotype"/>
              </a:rPr>
              <a:t>n</a:t>
            </a:r>
            <a:r>
              <a:rPr sz="2600" i="1" spc="10" dirty="0">
                <a:latin typeface="Palatino Linotype"/>
                <a:cs typeface="Palatino Linotype"/>
              </a:rPr>
              <a:t> </a:t>
            </a:r>
            <a:r>
              <a:rPr sz="2600" i="1" spc="275" dirty="0">
                <a:latin typeface="Palatino Linotype"/>
                <a:cs typeface="Palatino Linotype"/>
              </a:rPr>
              <a:t>=</a:t>
            </a:r>
            <a:r>
              <a:rPr sz="2600" i="1" spc="5" dirty="0">
                <a:latin typeface="Palatino Linotype"/>
                <a:cs typeface="Palatino Linotype"/>
              </a:rPr>
              <a:t> </a:t>
            </a:r>
            <a:r>
              <a:rPr sz="2600" i="1" dirty="0">
                <a:latin typeface="Palatino Linotype"/>
                <a:cs typeface="Palatino Linotype"/>
              </a:rPr>
              <a:t>b</a:t>
            </a:r>
            <a:r>
              <a:rPr sz="2550" i="1" baseline="21241" dirty="0">
                <a:latin typeface="Palatino Linotype"/>
                <a:cs typeface="Palatino Linotype"/>
              </a:rPr>
              <a:t>k</a:t>
            </a:r>
            <a:r>
              <a:rPr sz="2600" dirty="0">
                <a:latin typeface="Palatino Linotype"/>
                <a:cs typeface="Palatino Linotype"/>
              </a:rPr>
              <a:t>,</a:t>
            </a:r>
            <a:r>
              <a:rPr sz="2600" spc="10" dirty="0">
                <a:latin typeface="Palatino Linotype"/>
                <a:cs typeface="Palatino Linotype"/>
              </a:rPr>
              <a:t> </a:t>
            </a:r>
            <a:r>
              <a:rPr sz="2600" spc="-10" dirty="0">
                <a:latin typeface="Palatino Linotype"/>
                <a:cs typeface="Palatino Linotype"/>
              </a:rPr>
              <a:t>where	</a:t>
            </a:r>
            <a:r>
              <a:rPr sz="2600" i="1" dirty="0">
                <a:latin typeface="Palatino Linotype"/>
                <a:cs typeface="Palatino Linotype"/>
              </a:rPr>
              <a:t>k</a:t>
            </a:r>
            <a:r>
              <a:rPr sz="2600" i="1" spc="-10" dirty="0">
                <a:latin typeface="Palatino Linotype"/>
                <a:cs typeface="Palatino Linotype"/>
              </a:rPr>
              <a:t> </a:t>
            </a:r>
            <a:r>
              <a:rPr sz="2600" dirty="0">
                <a:latin typeface="Palatino Linotype"/>
                <a:cs typeface="Palatino Linotype"/>
              </a:rPr>
              <a:t>is</a:t>
            </a:r>
            <a:r>
              <a:rPr sz="2600" spc="-15" dirty="0">
                <a:latin typeface="Palatino Linotype"/>
                <a:cs typeface="Palatino Linotype"/>
              </a:rPr>
              <a:t> </a:t>
            </a:r>
            <a:r>
              <a:rPr sz="2600" dirty="0">
                <a:latin typeface="Palatino Linotype"/>
                <a:cs typeface="Palatino Linotype"/>
              </a:rPr>
              <a:t>a</a:t>
            </a:r>
            <a:r>
              <a:rPr sz="2600" spc="-10" dirty="0">
                <a:latin typeface="Palatino Linotype"/>
                <a:cs typeface="Palatino Linotype"/>
              </a:rPr>
              <a:t> </a:t>
            </a:r>
            <a:r>
              <a:rPr sz="2600" spc="-5" dirty="0">
                <a:latin typeface="Palatino Linotype"/>
                <a:cs typeface="Palatino Linotype"/>
              </a:rPr>
              <a:t>positive</a:t>
            </a:r>
            <a:r>
              <a:rPr sz="2600" spc="-10" dirty="0">
                <a:latin typeface="Palatino Linotype"/>
                <a:cs typeface="Palatino Linotype"/>
              </a:rPr>
              <a:t> </a:t>
            </a:r>
            <a:r>
              <a:rPr sz="2600" dirty="0">
                <a:latin typeface="Palatino Linotype"/>
                <a:cs typeface="Palatino Linotype"/>
              </a:rPr>
              <a:t>integer</a:t>
            </a:r>
            <a:r>
              <a:rPr sz="2600" spc="-10" dirty="0">
                <a:latin typeface="Palatino Linotype"/>
                <a:cs typeface="Palatino Linotype"/>
              </a:rPr>
              <a:t> greater </a:t>
            </a:r>
            <a:r>
              <a:rPr sz="2600" spc="-635" dirty="0">
                <a:latin typeface="Palatino Linotype"/>
                <a:cs typeface="Palatino Linotype"/>
              </a:rPr>
              <a:t> </a:t>
            </a:r>
            <a:r>
              <a:rPr sz="2600" spc="-5" dirty="0">
                <a:latin typeface="Palatino Linotype"/>
                <a:cs typeface="Palatino Linotype"/>
              </a:rPr>
              <a:t>than</a:t>
            </a:r>
            <a:r>
              <a:rPr sz="2600" dirty="0">
                <a:latin typeface="Palatino Linotype"/>
                <a:cs typeface="Palatino Linotype"/>
              </a:rPr>
              <a:t> </a:t>
            </a:r>
            <a:r>
              <a:rPr sz="2600" dirty="0">
                <a:latin typeface="Times New Roman"/>
                <a:cs typeface="Times New Roman"/>
              </a:rPr>
              <a:t>1</a:t>
            </a:r>
            <a:r>
              <a:rPr sz="2600" dirty="0">
                <a:latin typeface="Palatino Linotype"/>
                <a:cs typeface="Palatino Linotype"/>
              </a:rPr>
              <a:t>, and</a:t>
            </a:r>
            <a:r>
              <a:rPr sz="2600" spc="5" dirty="0">
                <a:latin typeface="Palatino Linotype"/>
                <a:cs typeface="Palatino Linotype"/>
              </a:rPr>
              <a:t> </a:t>
            </a:r>
            <a:r>
              <a:rPr sz="2600" i="1" dirty="0">
                <a:latin typeface="Palatino Linotype"/>
                <a:cs typeface="Palatino Linotype"/>
              </a:rPr>
              <a:t>c	</a:t>
            </a:r>
            <a:r>
              <a:rPr sz="2600" dirty="0">
                <a:latin typeface="Palatino Linotype"/>
                <a:cs typeface="Palatino Linotype"/>
              </a:rPr>
              <a:t>and</a:t>
            </a:r>
            <a:r>
              <a:rPr sz="2600" spc="-5" dirty="0">
                <a:latin typeface="Palatino Linotype"/>
                <a:cs typeface="Palatino Linotype"/>
              </a:rPr>
              <a:t> </a:t>
            </a:r>
            <a:r>
              <a:rPr sz="2600" i="1" dirty="0">
                <a:latin typeface="Palatino Linotype"/>
                <a:cs typeface="Palatino Linotype"/>
              </a:rPr>
              <a:t>d </a:t>
            </a:r>
            <a:r>
              <a:rPr sz="2600" spc="-20" dirty="0">
                <a:latin typeface="Palatino Linotype"/>
                <a:cs typeface="Palatino Linotype"/>
              </a:rPr>
              <a:t>are</a:t>
            </a:r>
            <a:r>
              <a:rPr sz="2600" spc="-5" dirty="0">
                <a:latin typeface="Palatino Linotype"/>
                <a:cs typeface="Palatino Linotype"/>
              </a:rPr>
              <a:t> </a:t>
            </a:r>
            <a:r>
              <a:rPr sz="2600" spc="-15" dirty="0">
                <a:latin typeface="Palatino Linotype"/>
                <a:cs typeface="Palatino Linotype"/>
              </a:rPr>
              <a:t>real</a:t>
            </a:r>
            <a:r>
              <a:rPr sz="2600" spc="-5" dirty="0">
                <a:latin typeface="Palatino Linotype"/>
                <a:cs typeface="Palatino Linotype"/>
              </a:rPr>
              <a:t> numbers </a:t>
            </a:r>
            <a:r>
              <a:rPr sz="2600" dirty="0">
                <a:latin typeface="Palatino Linotype"/>
                <a:cs typeface="Palatino Linotype"/>
              </a:rPr>
              <a:t>with</a:t>
            </a:r>
            <a:r>
              <a:rPr sz="2600" spc="-5" dirty="0">
                <a:latin typeface="Palatino Linotype"/>
                <a:cs typeface="Palatino Linotype"/>
              </a:rPr>
              <a:t> </a:t>
            </a:r>
            <a:r>
              <a:rPr sz="2600" i="1" dirty="0">
                <a:latin typeface="Palatino Linotype"/>
                <a:cs typeface="Palatino Linotype"/>
              </a:rPr>
              <a:t>c</a:t>
            </a:r>
            <a:r>
              <a:rPr sz="2600" i="1" spc="-5" dirty="0">
                <a:latin typeface="Palatino Linotype"/>
                <a:cs typeface="Palatino Linotype"/>
              </a:rPr>
              <a:t> </a:t>
            </a:r>
            <a:r>
              <a:rPr sz="2600" spc="-5" dirty="0">
                <a:latin typeface="Palatino Linotype"/>
                <a:cs typeface="Palatino Linotype"/>
              </a:rPr>
              <a:t>positive </a:t>
            </a:r>
            <a:r>
              <a:rPr sz="2600" dirty="0">
                <a:latin typeface="Palatino Linotype"/>
                <a:cs typeface="Palatino Linotype"/>
              </a:rPr>
              <a:t> and</a:t>
            </a:r>
            <a:r>
              <a:rPr sz="2600" spc="-5" dirty="0">
                <a:latin typeface="Palatino Linotype"/>
                <a:cs typeface="Palatino Linotype"/>
              </a:rPr>
              <a:t> </a:t>
            </a:r>
            <a:r>
              <a:rPr sz="2600" i="1" dirty="0">
                <a:latin typeface="Palatino Linotype"/>
                <a:cs typeface="Palatino Linotype"/>
              </a:rPr>
              <a:t>d </a:t>
            </a:r>
            <a:r>
              <a:rPr sz="2600" spc="-5" dirty="0">
                <a:latin typeface="Palatino Linotype"/>
                <a:cs typeface="Palatino Linotype"/>
              </a:rPr>
              <a:t>nonnegative.</a:t>
            </a:r>
            <a:r>
              <a:rPr sz="2600" dirty="0">
                <a:latin typeface="Palatino Linotype"/>
                <a:cs typeface="Palatino Linotype"/>
              </a:rPr>
              <a:t> </a:t>
            </a:r>
            <a:r>
              <a:rPr sz="2600" spc="-5" dirty="0">
                <a:latin typeface="Palatino Linotype"/>
                <a:cs typeface="Palatino Linotype"/>
              </a:rPr>
              <a:t>Then</a:t>
            </a:r>
            <a:endParaRPr sz="2600" dirty="0">
              <a:latin typeface="Palatino Linotype"/>
              <a:cs typeface="Palatino Linotype"/>
            </a:endParaRPr>
          </a:p>
        </p:txBody>
      </p:sp>
      <p:pic>
        <p:nvPicPr>
          <p:cNvPr id="10" name="object 10"/>
          <p:cNvPicPr/>
          <p:nvPr/>
        </p:nvPicPr>
        <p:blipFill>
          <a:blip r:embed="rId2" cstate="print"/>
          <a:stretch>
            <a:fillRect/>
          </a:stretch>
        </p:blipFill>
        <p:spPr>
          <a:xfrm>
            <a:off x="1676400" y="4730620"/>
            <a:ext cx="3733800" cy="939800"/>
          </a:xfrm>
          <a:prstGeom prst="rect">
            <a:avLst/>
          </a:prstGeom>
        </p:spPr>
      </p:pic>
      <p:sp>
        <p:nvSpPr>
          <p:cNvPr id="11" name="Rectangle 10">
            <a:extLst>
              <a:ext uri="{FF2B5EF4-FFF2-40B4-BE49-F238E27FC236}">
                <a16:creationId xmlns:a16="http://schemas.microsoft.com/office/drawing/2014/main" id="{E4796B8E-9099-12F7-66DC-54738F9D109A}"/>
              </a:ext>
            </a:extLst>
          </p:cNvPr>
          <p:cNvSpPr/>
          <p:nvPr/>
        </p:nvSpPr>
        <p:spPr>
          <a:xfrm>
            <a:off x="123757" y="60960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762000" y="3416559"/>
            <a:ext cx="7228205" cy="566822"/>
          </a:xfrm>
          <a:prstGeom prst="rect">
            <a:avLst/>
          </a:prstGeom>
        </p:spPr>
        <p:txBody>
          <a:bodyPr vert="horz" wrap="square" lIns="0" tIns="12700" rIns="0" bIns="0" rtlCol="0">
            <a:spAutoFit/>
          </a:bodyPr>
          <a:lstStyle/>
          <a:p>
            <a:pPr marL="12700" algn="ctr">
              <a:lnSpc>
                <a:spcPct val="100000"/>
              </a:lnSpc>
              <a:spcBef>
                <a:spcPts val="100"/>
              </a:spcBef>
              <a:tabLst>
                <a:tab pos="4169410" algn="l"/>
              </a:tabLst>
            </a:pPr>
            <a:r>
              <a:rPr sz="3600" b="1" spc="-5" dirty="0">
                <a:effectLst>
                  <a:outerShdw blurRad="38100" dist="38100" dir="2700000" algn="tl">
                    <a:srgbClr val="000000">
                      <a:alpha val="43137"/>
                    </a:srgbClr>
                  </a:outerShdw>
                </a:effectLst>
              </a:rPr>
              <a:t>Complexity</a:t>
            </a:r>
            <a:r>
              <a:rPr sz="3600" b="1" spc="10" dirty="0">
                <a:effectLst>
                  <a:outerShdw blurRad="38100" dist="38100" dir="2700000" algn="tl">
                    <a:srgbClr val="000000">
                      <a:alpha val="43137"/>
                    </a:srgbClr>
                  </a:outerShdw>
                </a:effectLst>
              </a:rPr>
              <a:t> </a:t>
            </a:r>
            <a:r>
              <a:rPr sz="3600" b="1" spc="-5" dirty="0">
                <a:effectLst>
                  <a:outerShdw blurRad="38100" dist="38100" dir="2700000" algn="tl">
                    <a:srgbClr val="000000">
                      <a:alpha val="43137"/>
                    </a:srgbClr>
                  </a:outerShdw>
                </a:effectLst>
              </a:rPr>
              <a:t>of</a:t>
            </a:r>
            <a:r>
              <a:rPr lang="en-US" sz="3600" b="1" spc="-5" dirty="0">
                <a:effectLst>
                  <a:outerShdw blurRad="38100" dist="38100" dir="2700000" algn="tl">
                    <a:srgbClr val="000000">
                      <a:alpha val="43137"/>
                    </a:srgbClr>
                  </a:outerShdw>
                </a:effectLst>
              </a:rPr>
              <a:t> </a:t>
            </a:r>
            <a:r>
              <a:rPr sz="3600" b="1" spc="-5" dirty="0">
                <a:effectLst>
                  <a:outerShdw blurRad="38100" dist="38100" dir="2700000" algn="tl">
                    <a:srgbClr val="000000">
                      <a:alpha val="43137"/>
                    </a:srgbClr>
                  </a:outerShdw>
                </a:effectLst>
              </a:rPr>
              <a:t>Merge</a:t>
            </a:r>
            <a:r>
              <a:rPr sz="3600" b="1" spc="-60" dirty="0">
                <a:effectLst>
                  <a:outerShdw blurRad="38100" dist="38100" dir="2700000" algn="tl">
                    <a:srgbClr val="000000">
                      <a:alpha val="43137"/>
                    </a:srgbClr>
                  </a:outerShdw>
                </a:effectLst>
              </a:rPr>
              <a:t> </a:t>
            </a:r>
            <a:r>
              <a:rPr sz="3600" b="1" spc="-5" dirty="0">
                <a:effectLst>
                  <a:outerShdw blurRad="38100" dist="38100" dir="2700000" algn="tl">
                    <a:srgbClr val="000000">
                      <a:alpha val="43137"/>
                    </a:srgbClr>
                  </a:outerShdw>
                </a:effectLst>
              </a:rPr>
              <a:t>Sort</a:t>
            </a:r>
            <a:endParaRPr sz="3600" b="1" dirty="0">
              <a:effectLst>
                <a:outerShdw blurRad="38100" dist="38100" dir="2700000" algn="tl">
                  <a:srgbClr val="000000">
                    <a:alpha val="43137"/>
                  </a:srgbClr>
                </a:outerShdw>
              </a:effectLst>
            </a:endParaRPr>
          </a:p>
        </p:txBody>
      </p:sp>
      <p:sp>
        <p:nvSpPr>
          <p:cNvPr id="9" name="object 9"/>
          <p:cNvSpPr txBox="1"/>
          <p:nvPr/>
        </p:nvSpPr>
        <p:spPr>
          <a:xfrm>
            <a:off x="533400" y="4038600"/>
            <a:ext cx="7908925" cy="1778372"/>
          </a:xfrm>
          <a:prstGeom prst="rect">
            <a:avLst/>
          </a:prstGeom>
        </p:spPr>
        <p:txBody>
          <a:bodyPr vert="horz" wrap="square" lIns="0" tIns="12065" rIns="0" bIns="0" rtlCol="0">
            <a:spAutoFit/>
          </a:bodyPr>
          <a:lstStyle/>
          <a:p>
            <a:pPr marL="48895" marR="976630" indent="-36830">
              <a:lnSpc>
                <a:spcPct val="111100"/>
              </a:lnSpc>
              <a:spcBef>
                <a:spcPts val="95"/>
              </a:spcBef>
            </a:pPr>
            <a:r>
              <a:rPr sz="2000" b="1" spc="10" dirty="0">
                <a:latin typeface="Palatino Linotype"/>
                <a:cs typeface="Palatino Linotype"/>
              </a:rPr>
              <a:t>Merge </a:t>
            </a:r>
            <a:r>
              <a:rPr sz="2000" b="1" spc="5" dirty="0">
                <a:latin typeface="Palatino Linotype"/>
                <a:cs typeface="Palatino Linotype"/>
              </a:rPr>
              <a:t>Sort Example</a:t>
            </a:r>
            <a:r>
              <a:rPr sz="2000" spc="5" dirty="0">
                <a:latin typeface="Palatino Linotype"/>
                <a:cs typeface="Palatino Linotype"/>
              </a:rPr>
              <a:t>: Give a big-</a:t>
            </a:r>
            <a:r>
              <a:rPr sz="2000" i="1" spc="5" dirty="0">
                <a:latin typeface="Palatino Linotype"/>
                <a:cs typeface="Palatino Linotype"/>
              </a:rPr>
              <a:t>O </a:t>
            </a:r>
            <a:r>
              <a:rPr sz="2000" spc="5" dirty="0">
                <a:latin typeface="Palatino Linotype"/>
                <a:cs typeface="Palatino Linotype"/>
              </a:rPr>
              <a:t>estimate for the </a:t>
            </a:r>
            <a:r>
              <a:rPr sz="2000" spc="-585" dirty="0">
                <a:latin typeface="Palatino Linotype"/>
                <a:cs typeface="Palatino Linotype"/>
              </a:rPr>
              <a:t> </a:t>
            </a:r>
            <a:r>
              <a:rPr sz="2000" spc="5" dirty="0">
                <a:latin typeface="Palatino Linotype"/>
                <a:cs typeface="Palatino Linotype"/>
              </a:rPr>
              <a:t>number</a:t>
            </a:r>
            <a:r>
              <a:rPr sz="2000" spc="-5" dirty="0">
                <a:latin typeface="Palatino Linotype"/>
                <a:cs typeface="Palatino Linotype"/>
              </a:rPr>
              <a:t> </a:t>
            </a:r>
            <a:r>
              <a:rPr sz="2000" spc="5" dirty="0">
                <a:latin typeface="Palatino Linotype"/>
                <a:cs typeface="Palatino Linotype"/>
              </a:rPr>
              <a:t>of</a:t>
            </a:r>
            <a:r>
              <a:rPr sz="2000" dirty="0">
                <a:latin typeface="Palatino Linotype"/>
                <a:cs typeface="Palatino Linotype"/>
              </a:rPr>
              <a:t> </a:t>
            </a:r>
            <a:r>
              <a:rPr sz="2000" spc="5" dirty="0">
                <a:latin typeface="Palatino Linotype"/>
                <a:cs typeface="Palatino Linotype"/>
              </a:rPr>
              <a:t>comparisons</a:t>
            </a:r>
            <a:r>
              <a:rPr sz="2000" dirty="0">
                <a:latin typeface="Palatino Linotype"/>
                <a:cs typeface="Palatino Linotype"/>
              </a:rPr>
              <a:t> </a:t>
            </a:r>
            <a:r>
              <a:rPr sz="2000" spc="5" dirty="0">
                <a:latin typeface="Palatino Linotype"/>
                <a:cs typeface="Palatino Linotype"/>
              </a:rPr>
              <a:t>used</a:t>
            </a:r>
            <a:r>
              <a:rPr sz="2000" spc="-5" dirty="0">
                <a:latin typeface="Palatino Linotype"/>
                <a:cs typeface="Palatino Linotype"/>
              </a:rPr>
              <a:t> </a:t>
            </a:r>
            <a:r>
              <a:rPr sz="2000" spc="5" dirty="0">
                <a:latin typeface="Palatino Linotype"/>
                <a:cs typeface="Palatino Linotype"/>
              </a:rPr>
              <a:t>by</a:t>
            </a:r>
            <a:r>
              <a:rPr sz="2000" dirty="0">
                <a:latin typeface="Palatino Linotype"/>
                <a:cs typeface="Palatino Linotype"/>
              </a:rPr>
              <a:t> merge </a:t>
            </a:r>
            <a:r>
              <a:rPr sz="2000" spc="5" dirty="0">
                <a:latin typeface="Palatino Linotype"/>
                <a:cs typeface="Palatino Linotype"/>
              </a:rPr>
              <a:t>sort.</a:t>
            </a:r>
            <a:endParaRPr sz="2000" dirty="0">
              <a:latin typeface="Palatino Linotype"/>
              <a:cs typeface="Palatino Linotype"/>
            </a:endParaRPr>
          </a:p>
          <a:p>
            <a:pPr marL="48895" marR="5080" indent="-36830">
              <a:lnSpc>
                <a:spcPct val="111100"/>
              </a:lnSpc>
              <a:spcBef>
                <a:spcPts val="600"/>
              </a:spcBef>
              <a:tabLst>
                <a:tab pos="1054100" algn="l"/>
                <a:tab pos="1453515" algn="l"/>
                <a:tab pos="6823075" algn="l"/>
              </a:tabLst>
            </a:pPr>
            <a:r>
              <a:rPr sz="2000" b="1" spc="5" dirty="0">
                <a:latin typeface="Palatino Linotype"/>
                <a:cs typeface="Palatino Linotype"/>
              </a:rPr>
              <a:t>Solution</a:t>
            </a:r>
            <a:r>
              <a:rPr sz="2000" spc="5" dirty="0">
                <a:latin typeface="Palatino Linotype"/>
                <a:cs typeface="Palatino Linotype"/>
              </a:rPr>
              <a:t>:	Since the number of comparisons used by </a:t>
            </a:r>
            <a:r>
              <a:rPr sz="2000" spc="10" dirty="0">
                <a:latin typeface="Palatino Linotype"/>
                <a:cs typeface="Palatino Linotype"/>
              </a:rPr>
              <a:t> </a:t>
            </a:r>
            <a:r>
              <a:rPr sz="2000" dirty="0">
                <a:latin typeface="Palatino Linotype"/>
                <a:cs typeface="Palatino Linotype"/>
              </a:rPr>
              <a:t>merge	</a:t>
            </a:r>
            <a:r>
              <a:rPr sz="2000" spc="5" dirty="0">
                <a:latin typeface="Palatino Linotype"/>
                <a:cs typeface="Palatino Linotype"/>
              </a:rPr>
              <a:t>sort to sort</a:t>
            </a:r>
            <a:r>
              <a:rPr sz="2000" spc="10" dirty="0">
                <a:latin typeface="Palatino Linotype"/>
                <a:cs typeface="Palatino Linotype"/>
              </a:rPr>
              <a:t> </a:t>
            </a:r>
            <a:r>
              <a:rPr sz="2000" spc="5" dirty="0">
                <a:latin typeface="Palatino Linotype"/>
                <a:cs typeface="Palatino Linotype"/>
              </a:rPr>
              <a:t>a </a:t>
            </a:r>
            <a:r>
              <a:rPr sz="2000" dirty="0">
                <a:latin typeface="Palatino Linotype"/>
                <a:cs typeface="Palatino Linotype"/>
              </a:rPr>
              <a:t>list</a:t>
            </a:r>
            <a:r>
              <a:rPr sz="2000" spc="5" dirty="0">
                <a:latin typeface="Palatino Linotype"/>
                <a:cs typeface="Palatino Linotype"/>
              </a:rPr>
              <a:t> of</a:t>
            </a:r>
            <a:r>
              <a:rPr sz="2000" spc="10" dirty="0">
                <a:latin typeface="Palatino Linotype"/>
                <a:cs typeface="Palatino Linotype"/>
              </a:rPr>
              <a:t> </a:t>
            </a:r>
            <a:r>
              <a:rPr sz="2000" i="1" spc="10" dirty="0">
                <a:latin typeface="Palatino Linotype"/>
                <a:cs typeface="Palatino Linotype"/>
              </a:rPr>
              <a:t>n</a:t>
            </a:r>
            <a:r>
              <a:rPr sz="2000" i="1" spc="5" dirty="0">
                <a:latin typeface="Palatino Linotype"/>
                <a:cs typeface="Palatino Linotype"/>
              </a:rPr>
              <a:t> </a:t>
            </a:r>
            <a:r>
              <a:rPr sz="2000" spc="5" dirty="0">
                <a:latin typeface="Palatino Linotype"/>
                <a:cs typeface="Palatino Linotype"/>
              </a:rPr>
              <a:t>elements</a:t>
            </a:r>
            <a:r>
              <a:rPr sz="2000" spc="10" dirty="0">
                <a:latin typeface="Palatino Linotype"/>
                <a:cs typeface="Palatino Linotype"/>
              </a:rPr>
              <a:t> </a:t>
            </a:r>
            <a:r>
              <a:rPr sz="2000" spc="5" dirty="0">
                <a:latin typeface="Palatino Linotype"/>
                <a:cs typeface="Palatino Linotype"/>
              </a:rPr>
              <a:t>is less than</a:t>
            </a:r>
            <a:r>
              <a:rPr lang="en-US" sz="2000" spc="5" dirty="0">
                <a:latin typeface="Palatino Linotype"/>
                <a:cs typeface="Palatino Linotype"/>
              </a:rPr>
              <a:t> </a:t>
            </a:r>
            <a:r>
              <a:rPr sz="2000" i="1" spc="5" dirty="0">
                <a:latin typeface="Palatino Linotype"/>
                <a:cs typeface="Palatino Linotype"/>
              </a:rPr>
              <a:t>M</a:t>
            </a:r>
            <a:r>
              <a:rPr sz="2000" spc="5" dirty="0">
                <a:latin typeface="Palatino Linotype"/>
                <a:cs typeface="Palatino Linotype"/>
              </a:rPr>
              <a:t>(</a:t>
            </a:r>
            <a:r>
              <a:rPr sz="2000" i="1" spc="5" dirty="0">
                <a:latin typeface="Palatino Linotype"/>
                <a:cs typeface="Palatino Linotype"/>
              </a:rPr>
              <a:t>n</a:t>
            </a:r>
            <a:r>
              <a:rPr sz="2000" spc="5" dirty="0">
                <a:latin typeface="Palatino Linotype"/>
                <a:cs typeface="Palatino Linotype"/>
              </a:rPr>
              <a:t>) </a:t>
            </a:r>
            <a:r>
              <a:rPr sz="2000" spc="10" dirty="0">
                <a:latin typeface="Palatino Linotype"/>
                <a:cs typeface="Palatino Linotype"/>
              </a:rPr>
              <a:t> </a:t>
            </a:r>
            <a:r>
              <a:rPr sz="2000" dirty="0">
                <a:latin typeface="Palatino Linotype"/>
                <a:cs typeface="Palatino Linotype"/>
              </a:rPr>
              <a:t>where</a:t>
            </a:r>
            <a:r>
              <a:rPr sz="2000" spc="-5" dirty="0">
                <a:latin typeface="Palatino Linotype"/>
                <a:cs typeface="Palatino Linotype"/>
              </a:rPr>
              <a:t> </a:t>
            </a:r>
            <a:r>
              <a:rPr sz="2000" i="1" spc="15" dirty="0">
                <a:latin typeface="Palatino Linotype"/>
                <a:cs typeface="Palatino Linotype"/>
              </a:rPr>
              <a:t>M</a:t>
            </a:r>
            <a:r>
              <a:rPr sz="2000" spc="15" dirty="0">
                <a:latin typeface="Palatino Linotype"/>
                <a:cs typeface="Palatino Linotype"/>
              </a:rPr>
              <a:t>(</a:t>
            </a:r>
            <a:r>
              <a:rPr sz="2000" i="1" spc="15" dirty="0">
                <a:latin typeface="Palatino Linotype"/>
                <a:cs typeface="Palatino Linotype"/>
              </a:rPr>
              <a:t>n</a:t>
            </a:r>
            <a:r>
              <a:rPr sz="2000" spc="15" dirty="0">
                <a:latin typeface="Palatino Linotype"/>
                <a:cs typeface="Palatino Linotype"/>
              </a:rPr>
              <a:t>)</a:t>
            </a:r>
            <a:r>
              <a:rPr sz="2000" spc="5" dirty="0">
                <a:latin typeface="Palatino Linotype"/>
                <a:cs typeface="Palatino Linotype"/>
              </a:rPr>
              <a:t> </a:t>
            </a:r>
            <a:r>
              <a:rPr sz="2000" spc="250" dirty="0">
                <a:latin typeface="Palatino Linotype"/>
                <a:cs typeface="Palatino Linotype"/>
              </a:rPr>
              <a:t>=</a:t>
            </a:r>
            <a:r>
              <a:rPr sz="2000" spc="5" dirty="0">
                <a:latin typeface="Palatino Linotype"/>
                <a:cs typeface="Palatino Linotype"/>
              </a:rPr>
              <a:t> </a:t>
            </a:r>
            <a:r>
              <a:rPr sz="2000" spc="105" dirty="0">
                <a:latin typeface="Times New Roman"/>
                <a:cs typeface="Times New Roman"/>
              </a:rPr>
              <a:t>2</a:t>
            </a:r>
            <a:r>
              <a:rPr sz="2000" i="1" spc="105" dirty="0">
                <a:latin typeface="Palatino Linotype"/>
                <a:cs typeface="Palatino Linotype"/>
              </a:rPr>
              <a:t>M</a:t>
            </a:r>
            <a:r>
              <a:rPr sz="2000" spc="105" dirty="0">
                <a:latin typeface="Palatino Linotype"/>
                <a:cs typeface="Palatino Linotype"/>
              </a:rPr>
              <a:t>(</a:t>
            </a:r>
            <a:r>
              <a:rPr sz="2000" i="1" spc="105" dirty="0">
                <a:latin typeface="Palatino Linotype"/>
                <a:cs typeface="Palatino Linotype"/>
              </a:rPr>
              <a:t>n</a:t>
            </a:r>
            <a:r>
              <a:rPr sz="2000" spc="105" dirty="0">
                <a:latin typeface="Palatino Linotype"/>
                <a:cs typeface="Palatino Linotype"/>
              </a:rPr>
              <a:t>/</a:t>
            </a:r>
            <a:r>
              <a:rPr sz="2000" spc="105" dirty="0">
                <a:latin typeface="Times New Roman"/>
                <a:cs typeface="Times New Roman"/>
              </a:rPr>
              <a:t>2</a:t>
            </a:r>
            <a:r>
              <a:rPr sz="2000" spc="105" dirty="0">
                <a:latin typeface="Palatino Linotype"/>
                <a:cs typeface="Palatino Linotype"/>
              </a:rPr>
              <a:t>)</a:t>
            </a:r>
            <a:r>
              <a:rPr sz="2000" spc="5" dirty="0">
                <a:latin typeface="Palatino Linotype"/>
                <a:cs typeface="Palatino Linotype"/>
              </a:rPr>
              <a:t> </a:t>
            </a:r>
            <a:r>
              <a:rPr sz="2000" spc="250" dirty="0">
                <a:latin typeface="Palatino Linotype"/>
                <a:cs typeface="Palatino Linotype"/>
              </a:rPr>
              <a:t>+</a:t>
            </a:r>
            <a:r>
              <a:rPr sz="2000" spc="5" dirty="0">
                <a:latin typeface="Palatino Linotype"/>
                <a:cs typeface="Palatino Linotype"/>
              </a:rPr>
              <a:t> </a:t>
            </a:r>
            <a:r>
              <a:rPr sz="2000" i="1" spc="10" dirty="0">
                <a:latin typeface="Palatino Linotype"/>
                <a:cs typeface="Palatino Linotype"/>
              </a:rPr>
              <a:t>n</a:t>
            </a:r>
            <a:r>
              <a:rPr sz="2000" spc="10" dirty="0">
                <a:latin typeface="Palatino Linotype"/>
                <a:cs typeface="Palatino Linotype"/>
              </a:rPr>
              <a:t>,</a:t>
            </a:r>
            <a:r>
              <a:rPr sz="2000" spc="5" dirty="0">
                <a:latin typeface="Palatino Linotype"/>
                <a:cs typeface="Palatino Linotype"/>
              </a:rPr>
              <a:t> </a:t>
            </a:r>
            <a:r>
              <a:rPr sz="2000" spc="15" dirty="0">
                <a:latin typeface="Palatino Linotype"/>
                <a:cs typeface="Palatino Linotype"/>
              </a:rPr>
              <a:t>by</a:t>
            </a:r>
            <a:r>
              <a:rPr sz="2000" spc="5" dirty="0">
                <a:latin typeface="Palatino Linotype"/>
                <a:cs typeface="Palatino Linotype"/>
              </a:rPr>
              <a:t> </a:t>
            </a:r>
            <a:r>
              <a:rPr sz="2000" spc="10" dirty="0">
                <a:latin typeface="Palatino Linotype"/>
                <a:cs typeface="Palatino Linotype"/>
              </a:rPr>
              <a:t>the</a:t>
            </a:r>
            <a:r>
              <a:rPr sz="2000" spc="5" dirty="0">
                <a:latin typeface="Palatino Linotype"/>
                <a:cs typeface="Palatino Linotype"/>
              </a:rPr>
              <a:t> </a:t>
            </a:r>
            <a:r>
              <a:rPr sz="2000" spc="15" dirty="0">
                <a:latin typeface="Palatino Linotype"/>
                <a:cs typeface="Palatino Linotype"/>
              </a:rPr>
              <a:t>master</a:t>
            </a:r>
            <a:r>
              <a:rPr sz="2000" spc="5" dirty="0">
                <a:latin typeface="Palatino Linotype"/>
                <a:cs typeface="Palatino Linotype"/>
              </a:rPr>
              <a:t> theorem </a:t>
            </a:r>
            <a:r>
              <a:rPr sz="2000" i="1" spc="15" dirty="0">
                <a:latin typeface="Palatino Linotype"/>
                <a:cs typeface="Palatino Linotype"/>
              </a:rPr>
              <a:t>M</a:t>
            </a:r>
            <a:r>
              <a:rPr sz="2000" spc="15" dirty="0">
                <a:latin typeface="Palatino Linotype"/>
                <a:cs typeface="Palatino Linotype"/>
              </a:rPr>
              <a:t>(</a:t>
            </a:r>
            <a:r>
              <a:rPr sz="2000" i="1" spc="15" dirty="0">
                <a:latin typeface="Palatino Linotype"/>
                <a:cs typeface="Palatino Linotype"/>
              </a:rPr>
              <a:t>n</a:t>
            </a:r>
            <a:r>
              <a:rPr sz="2000" spc="15" dirty="0">
                <a:latin typeface="Palatino Linotype"/>
                <a:cs typeface="Palatino Linotype"/>
              </a:rPr>
              <a:t>)</a:t>
            </a:r>
            <a:r>
              <a:rPr sz="2000" spc="5" dirty="0">
                <a:latin typeface="Palatino Linotype"/>
                <a:cs typeface="Palatino Linotype"/>
              </a:rPr>
              <a:t> </a:t>
            </a:r>
            <a:r>
              <a:rPr sz="2000" spc="10" dirty="0">
                <a:latin typeface="Palatino Linotype"/>
                <a:cs typeface="Palatino Linotype"/>
              </a:rPr>
              <a:t>is</a:t>
            </a:r>
            <a:r>
              <a:rPr sz="2000" spc="5" dirty="0">
                <a:latin typeface="Palatino Linotype"/>
                <a:cs typeface="Palatino Linotype"/>
              </a:rPr>
              <a:t> </a:t>
            </a:r>
            <a:r>
              <a:rPr sz="2000" i="1" spc="15" dirty="0">
                <a:latin typeface="Palatino Linotype"/>
                <a:cs typeface="Palatino Linotype"/>
              </a:rPr>
              <a:t>O</a:t>
            </a:r>
            <a:r>
              <a:rPr sz="2000" spc="15" dirty="0">
                <a:latin typeface="Palatino Linotype"/>
                <a:cs typeface="Palatino Linotype"/>
              </a:rPr>
              <a:t>(</a:t>
            </a:r>
            <a:r>
              <a:rPr sz="2000" i="1" spc="15" dirty="0">
                <a:latin typeface="Palatino Linotype"/>
                <a:cs typeface="Palatino Linotype"/>
              </a:rPr>
              <a:t>n </a:t>
            </a:r>
            <a:r>
              <a:rPr sz="2000" i="1" spc="-535" dirty="0">
                <a:latin typeface="Palatino Linotype"/>
                <a:cs typeface="Palatino Linotype"/>
              </a:rPr>
              <a:t> </a:t>
            </a:r>
            <a:r>
              <a:rPr sz="2000" spc="10" dirty="0">
                <a:latin typeface="Palatino Linotype"/>
                <a:cs typeface="Palatino Linotype"/>
              </a:rPr>
              <a:t>log</a:t>
            </a:r>
            <a:r>
              <a:rPr sz="2000" dirty="0">
                <a:latin typeface="Palatino Linotype"/>
                <a:cs typeface="Palatino Linotype"/>
              </a:rPr>
              <a:t> </a:t>
            </a:r>
            <a:r>
              <a:rPr sz="2000" i="1" spc="10" dirty="0">
                <a:latin typeface="Palatino Linotype"/>
                <a:cs typeface="Palatino Linotype"/>
              </a:rPr>
              <a:t>n</a:t>
            </a:r>
            <a:r>
              <a:rPr sz="2000" spc="10" dirty="0">
                <a:latin typeface="Palatino Linotype"/>
                <a:cs typeface="Palatino Linotype"/>
              </a:rPr>
              <a:t>).</a:t>
            </a:r>
            <a:endParaRPr sz="2000" dirty="0">
              <a:latin typeface="Palatino Linotype"/>
              <a:cs typeface="Palatino Linotype"/>
            </a:endParaRPr>
          </a:p>
        </p:txBody>
      </p:sp>
      <p:sp>
        <p:nvSpPr>
          <p:cNvPr id="10" name="Rectangle 9">
            <a:extLst>
              <a:ext uri="{FF2B5EF4-FFF2-40B4-BE49-F238E27FC236}">
                <a16:creationId xmlns:a16="http://schemas.microsoft.com/office/drawing/2014/main" id="{5E9DF4FE-AB40-A545-3B54-5C4F81DA3E74}"/>
              </a:ext>
            </a:extLst>
          </p:cNvPr>
          <p:cNvSpPr/>
          <p:nvPr/>
        </p:nvSpPr>
        <p:spPr>
          <a:xfrm>
            <a:off x="123757" y="60960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200" y="152400"/>
            <a:ext cx="8991600" cy="584775"/>
          </a:xfrm>
          <a:prstGeom prst="rect">
            <a:avLst/>
          </a:prstGeom>
        </p:spPr>
        <p:txBody>
          <a:bodyPr vert="horz" wrap="square" lIns="0" tIns="43180" rIns="0" bIns="0" rtlCol="0">
            <a:spAutoFit/>
          </a:bodyPr>
          <a:lstStyle/>
          <a:p>
            <a:pPr marL="12700" marR="5080" algn="ctr">
              <a:lnSpc>
                <a:spcPts val="4500"/>
              </a:lnSpc>
              <a:spcBef>
                <a:spcPts val="340"/>
              </a:spcBef>
            </a:pPr>
            <a:r>
              <a:rPr sz="3200" b="1" spc="5" dirty="0">
                <a:effectLst>
                  <a:outerShdw blurRad="38100" dist="38100" dir="2700000" algn="tl">
                    <a:srgbClr val="000000">
                      <a:alpha val="43137"/>
                    </a:srgbClr>
                  </a:outerShdw>
                </a:effectLst>
              </a:rPr>
              <a:t>Complexity of Fast Integer </a:t>
            </a:r>
            <a:r>
              <a:rPr sz="3200" b="1" spc="-1145" dirty="0">
                <a:effectLst>
                  <a:outerShdw blurRad="38100" dist="38100" dir="2700000" algn="tl">
                    <a:srgbClr val="000000">
                      <a:alpha val="43137"/>
                    </a:srgbClr>
                  </a:outerShdw>
                </a:effectLst>
              </a:rPr>
              <a:t> </a:t>
            </a:r>
            <a:r>
              <a:rPr sz="3200" b="1" spc="5" dirty="0">
                <a:effectLst>
                  <a:outerShdw blurRad="38100" dist="38100" dir="2700000" algn="tl">
                    <a:srgbClr val="000000">
                      <a:alpha val="43137"/>
                    </a:srgbClr>
                  </a:outerShdw>
                </a:effectLst>
              </a:rPr>
              <a:t>Multiplication</a:t>
            </a:r>
            <a:r>
              <a:rPr sz="3200" b="1" spc="-220" dirty="0">
                <a:effectLst>
                  <a:outerShdw blurRad="38100" dist="38100" dir="2700000" algn="tl">
                    <a:srgbClr val="000000">
                      <a:alpha val="43137"/>
                    </a:srgbClr>
                  </a:outerShdw>
                </a:effectLst>
              </a:rPr>
              <a:t> </a:t>
            </a:r>
            <a:r>
              <a:rPr sz="3200" b="1" spc="5" dirty="0">
                <a:effectLst>
                  <a:outerShdw blurRad="38100" dist="38100" dir="2700000" algn="tl">
                    <a:srgbClr val="000000">
                      <a:alpha val="43137"/>
                    </a:srgbClr>
                  </a:outerShdw>
                </a:effectLst>
              </a:rPr>
              <a:t>Algorithm</a:t>
            </a:r>
          </a:p>
        </p:txBody>
      </p:sp>
      <p:sp>
        <p:nvSpPr>
          <p:cNvPr id="3" name="object 3"/>
          <p:cNvSpPr txBox="1"/>
          <p:nvPr/>
        </p:nvSpPr>
        <p:spPr>
          <a:xfrm>
            <a:off x="304799" y="1219200"/>
            <a:ext cx="8534400" cy="4631589"/>
          </a:xfrm>
          <a:prstGeom prst="rect">
            <a:avLst/>
          </a:prstGeom>
        </p:spPr>
        <p:txBody>
          <a:bodyPr vert="horz" wrap="square" lIns="0" tIns="50800" rIns="0" bIns="0" rtlCol="0">
            <a:spAutoFit/>
          </a:bodyPr>
          <a:lstStyle/>
          <a:p>
            <a:pPr marL="75565" marR="71755" indent="-25400">
              <a:lnSpc>
                <a:spcPts val="2000"/>
              </a:lnSpc>
              <a:spcBef>
                <a:spcPts val="400"/>
              </a:spcBef>
            </a:pPr>
            <a:r>
              <a:rPr sz="2400" b="1" spc="-5" dirty="0">
                <a:latin typeface="Palatino Linotype"/>
                <a:cs typeface="Palatino Linotype"/>
              </a:rPr>
              <a:t>Integer</a:t>
            </a:r>
            <a:r>
              <a:rPr sz="2400" b="1" spc="10" dirty="0">
                <a:latin typeface="Palatino Linotype"/>
                <a:cs typeface="Palatino Linotype"/>
              </a:rPr>
              <a:t> </a:t>
            </a:r>
            <a:r>
              <a:rPr sz="2400" b="1" spc="-5" dirty="0">
                <a:latin typeface="Palatino Linotype"/>
                <a:cs typeface="Palatino Linotype"/>
              </a:rPr>
              <a:t>Multiplication</a:t>
            </a:r>
            <a:r>
              <a:rPr sz="2400" b="1" spc="5" dirty="0">
                <a:latin typeface="Palatino Linotype"/>
                <a:cs typeface="Palatino Linotype"/>
              </a:rPr>
              <a:t> </a:t>
            </a:r>
            <a:r>
              <a:rPr sz="2400" b="1" spc="-5" dirty="0">
                <a:latin typeface="Palatino Linotype"/>
                <a:cs typeface="Palatino Linotype"/>
              </a:rPr>
              <a:t>Example</a:t>
            </a:r>
            <a:r>
              <a:rPr sz="2400" spc="-5" dirty="0">
                <a:latin typeface="Palatino Linotype"/>
                <a:cs typeface="Palatino Linotype"/>
              </a:rPr>
              <a:t>:</a:t>
            </a:r>
            <a:r>
              <a:rPr sz="2400" spc="10" dirty="0">
                <a:latin typeface="Palatino Linotype"/>
                <a:cs typeface="Palatino Linotype"/>
              </a:rPr>
              <a:t> </a:t>
            </a:r>
            <a:r>
              <a:rPr sz="2400" spc="-5" dirty="0">
                <a:latin typeface="Palatino Linotype"/>
                <a:cs typeface="Palatino Linotype"/>
              </a:rPr>
              <a:t>Give</a:t>
            </a:r>
            <a:r>
              <a:rPr sz="2400" spc="10" dirty="0">
                <a:latin typeface="Palatino Linotype"/>
                <a:cs typeface="Palatino Linotype"/>
              </a:rPr>
              <a:t> </a:t>
            </a:r>
            <a:r>
              <a:rPr sz="2400" dirty="0">
                <a:latin typeface="Palatino Linotype"/>
                <a:cs typeface="Palatino Linotype"/>
              </a:rPr>
              <a:t>a</a:t>
            </a:r>
            <a:r>
              <a:rPr sz="2400" spc="10" dirty="0">
                <a:latin typeface="Palatino Linotype"/>
                <a:cs typeface="Palatino Linotype"/>
              </a:rPr>
              <a:t> </a:t>
            </a:r>
            <a:r>
              <a:rPr sz="2400" dirty="0">
                <a:latin typeface="Palatino Linotype"/>
                <a:cs typeface="Palatino Linotype"/>
              </a:rPr>
              <a:t>big-</a:t>
            </a:r>
            <a:r>
              <a:rPr sz="2400" i="1" dirty="0">
                <a:latin typeface="Palatino Linotype"/>
                <a:cs typeface="Palatino Linotype"/>
              </a:rPr>
              <a:t>O</a:t>
            </a:r>
            <a:r>
              <a:rPr sz="2400" i="1" spc="10" dirty="0">
                <a:latin typeface="Palatino Linotype"/>
                <a:cs typeface="Palatino Linotype"/>
              </a:rPr>
              <a:t> </a:t>
            </a:r>
            <a:r>
              <a:rPr sz="2400" spc="-5" dirty="0">
                <a:latin typeface="Palatino Linotype"/>
                <a:cs typeface="Palatino Linotype"/>
              </a:rPr>
              <a:t>estimate</a:t>
            </a:r>
            <a:r>
              <a:rPr sz="2400" spc="10" dirty="0">
                <a:latin typeface="Palatino Linotype"/>
                <a:cs typeface="Palatino Linotype"/>
              </a:rPr>
              <a:t> </a:t>
            </a:r>
            <a:r>
              <a:rPr sz="2400" spc="-5" dirty="0">
                <a:latin typeface="Palatino Linotype"/>
                <a:cs typeface="Palatino Linotype"/>
              </a:rPr>
              <a:t>for</a:t>
            </a:r>
            <a:r>
              <a:rPr sz="2400" spc="5" dirty="0">
                <a:latin typeface="Palatino Linotype"/>
                <a:cs typeface="Palatino Linotype"/>
              </a:rPr>
              <a:t> </a:t>
            </a:r>
            <a:r>
              <a:rPr sz="2400" spc="-5" dirty="0">
                <a:latin typeface="Palatino Linotype"/>
                <a:cs typeface="Palatino Linotype"/>
              </a:rPr>
              <a:t>the</a:t>
            </a:r>
            <a:r>
              <a:rPr sz="2400" spc="5" dirty="0">
                <a:latin typeface="Palatino Linotype"/>
                <a:cs typeface="Palatino Linotype"/>
              </a:rPr>
              <a:t> </a:t>
            </a:r>
            <a:r>
              <a:rPr sz="2400" spc="-5" dirty="0">
                <a:latin typeface="Palatino Linotype"/>
                <a:cs typeface="Palatino Linotype"/>
              </a:rPr>
              <a:t>number</a:t>
            </a:r>
            <a:r>
              <a:rPr sz="2400" spc="10" dirty="0">
                <a:latin typeface="Palatino Linotype"/>
                <a:cs typeface="Palatino Linotype"/>
              </a:rPr>
              <a:t> </a:t>
            </a:r>
            <a:r>
              <a:rPr sz="2400" dirty="0">
                <a:latin typeface="Palatino Linotype"/>
                <a:cs typeface="Palatino Linotype"/>
              </a:rPr>
              <a:t>of </a:t>
            </a:r>
            <a:r>
              <a:rPr sz="2400" spc="-459" dirty="0">
                <a:latin typeface="Palatino Linotype"/>
                <a:cs typeface="Palatino Linotype"/>
              </a:rPr>
              <a:t> </a:t>
            </a:r>
            <a:r>
              <a:rPr sz="2400" dirty="0">
                <a:latin typeface="Palatino Linotype"/>
                <a:cs typeface="Palatino Linotype"/>
              </a:rPr>
              <a:t>bit </a:t>
            </a:r>
            <a:r>
              <a:rPr sz="2400" spc="-5" dirty="0">
                <a:latin typeface="Palatino Linotype"/>
                <a:cs typeface="Palatino Linotype"/>
              </a:rPr>
              <a:t>operations used</a:t>
            </a:r>
            <a:r>
              <a:rPr sz="2400" dirty="0">
                <a:latin typeface="Palatino Linotype"/>
                <a:cs typeface="Palatino Linotype"/>
              </a:rPr>
              <a:t> </a:t>
            </a:r>
            <a:r>
              <a:rPr sz="2400" spc="-5" dirty="0">
                <a:latin typeface="Palatino Linotype"/>
                <a:cs typeface="Palatino Linotype"/>
              </a:rPr>
              <a:t>needed </a:t>
            </a:r>
            <a:r>
              <a:rPr sz="2400" dirty="0">
                <a:latin typeface="Palatino Linotype"/>
                <a:cs typeface="Palatino Linotype"/>
              </a:rPr>
              <a:t>to </a:t>
            </a:r>
            <a:r>
              <a:rPr sz="2400" spc="-5" dirty="0">
                <a:latin typeface="Palatino Linotype"/>
                <a:cs typeface="Palatino Linotype"/>
              </a:rPr>
              <a:t>multiply</a:t>
            </a:r>
            <a:r>
              <a:rPr sz="2400" spc="5" dirty="0">
                <a:latin typeface="Palatino Linotype"/>
                <a:cs typeface="Palatino Linotype"/>
              </a:rPr>
              <a:t> </a:t>
            </a:r>
            <a:r>
              <a:rPr sz="2400" dirty="0">
                <a:latin typeface="Palatino Linotype"/>
                <a:cs typeface="Palatino Linotype"/>
              </a:rPr>
              <a:t>two </a:t>
            </a:r>
            <a:r>
              <a:rPr sz="2400" i="1" dirty="0">
                <a:latin typeface="Palatino Linotype"/>
                <a:cs typeface="Palatino Linotype"/>
              </a:rPr>
              <a:t>n</a:t>
            </a:r>
            <a:r>
              <a:rPr sz="2400" dirty="0">
                <a:latin typeface="Palatino Linotype"/>
                <a:cs typeface="Palatino Linotype"/>
              </a:rPr>
              <a:t>-bit</a:t>
            </a:r>
            <a:r>
              <a:rPr sz="2400" spc="5" dirty="0">
                <a:latin typeface="Palatino Linotype"/>
                <a:cs typeface="Palatino Linotype"/>
              </a:rPr>
              <a:t> </a:t>
            </a:r>
            <a:r>
              <a:rPr sz="2400" dirty="0">
                <a:latin typeface="Palatino Linotype"/>
                <a:cs typeface="Palatino Linotype"/>
              </a:rPr>
              <a:t>integers</a:t>
            </a:r>
            <a:r>
              <a:rPr sz="2400" spc="-5" dirty="0">
                <a:latin typeface="Palatino Linotype"/>
                <a:cs typeface="Palatino Linotype"/>
              </a:rPr>
              <a:t> using</a:t>
            </a:r>
            <a:r>
              <a:rPr sz="2400" dirty="0">
                <a:latin typeface="Palatino Linotype"/>
                <a:cs typeface="Palatino Linotype"/>
              </a:rPr>
              <a:t> </a:t>
            </a:r>
            <a:r>
              <a:rPr sz="2400" spc="-5" dirty="0">
                <a:latin typeface="Palatino Linotype"/>
                <a:cs typeface="Palatino Linotype"/>
              </a:rPr>
              <a:t>the</a:t>
            </a:r>
            <a:r>
              <a:rPr sz="2400" dirty="0">
                <a:latin typeface="Palatino Linotype"/>
                <a:cs typeface="Palatino Linotype"/>
              </a:rPr>
              <a:t> </a:t>
            </a:r>
            <a:r>
              <a:rPr sz="2400" spc="-5" dirty="0">
                <a:latin typeface="Palatino Linotype"/>
                <a:cs typeface="Palatino Linotype"/>
              </a:rPr>
              <a:t>fast </a:t>
            </a:r>
            <a:r>
              <a:rPr sz="2400" dirty="0">
                <a:latin typeface="Palatino Linotype"/>
                <a:cs typeface="Palatino Linotype"/>
              </a:rPr>
              <a:t> </a:t>
            </a:r>
            <a:r>
              <a:rPr sz="2400" spc="-5" dirty="0">
                <a:latin typeface="Palatino Linotype"/>
                <a:cs typeface="Palatino Linotype"/>
              </a:rPr>
              <a:t>multiplication</a:t>
            </a:r>
            <a:r>
              <a:rPr sz="2400" spc="-10" dirty="0">
                <a:latin typeface="Palatino Linotype"/>
                <a:cs typeface="Palatino Linotype"/>
              </a:rPr>
              <a:t> </a:t>
            </a:r>
            <a:r>
              <a:rPr sz="2400" spc="-5" dirty="0">
                <a:latin typeface="Palatino Linotype"/>
                <a:cs typeface="Palatino Linotype"/>
              </a:rPr>
              <a:t>algorithm.</a:t>
            </a:r>
            <a:endParaRPr lang="en-US" sz="2400" spc="-5" dirty="0">
              <a:latin typeface="Palatino Linotype"/>
              <a:cs typeface="Palatino Linotype"/>
            </a:endParaRPr>
          </a:p>
          <a:p>
            <a:pPr marL="75565" marR="71755" indent="-25400">
              <a:lnSpc>
                <a:spcPts val="2000"/>
              </a:lnSpc>
              <a:spcBef>
                <a:spcPts val="400"/>
              </a:spcBef>
            </a:pPr>
            <a:endParaRPr sz="2400" dirty="0">
              <a:latin typeface="Palatino Linotype"/>
              <a:cs typeface="Palatino Linotype"/>
            </a:endParaRPr>
          </a:p>
          <a:p>
            <a:pPr marL="75565" marR="30480" indent="-25400">
              <a:lnSpc>
                <a:spcPct val="86500"/>
              </a:lnSpc>
              <a:spcBef>
                <a:spcPts val="425"/>
              </a:spcBef>
              <a:tabLst>
                <a:tab pos="6183630" algn="l"/>
              </a:tabLst>
            </a:pPr>
            <a:r>
              <a:rPr sz="2400" b="1" spc="-5" dirty="0">
                <a:latin typeface="Palatino Linotype"/>
                <a:cs typeface="Palatino Linotype"/>
              </a:rPr>
              <a:t>Solution</a:t>
            </a:r>
            <a:r>
              <a:rPr sz="2400" spc="-5" dirty="0">
                <a:latin typeface="Palatino Linotype"/>
                <a:cs typeface="Palatino Linotype"/>
              </a:rPr>
              <a:t>:</a:t>
            </a:r>
            <a:r>
              <a:rPr sz="2400" dirty="0">
                <a:latin typeface="Palatino Linotype"/>
                <a:cs typeface="Palatino Linotype"/>
              </a:rPr>
              <a:t> </a:t>
            </a:r>
            <a:r>
              <a:rPr sz="2400" spc="-90" dirty="0">
                <a:latin typeface="Palatino Linotype"/>
                <a:cs typeface="Palatino Linotype"/>
              </a:rPr>
              <a:t>We</a:t>
            </a:r>
            <a:r>
              <a:rPr sz="2400" spc="5" dirty="0">
                <a:latin typeface="Palatino Linotype"/>
                <a:cs typeface="Palatino Linotype"/>
              </a:rPr>
              <a:t> </a:t>
            </a:r>
            <a:r>
              <a:rPr sz="2400" spc="-5" dirty="0">
                <a:latin typeface="Palatino Linotype"/>
                <a:cs typeface="Palatino Linotype"/>
              </a:rPr>
              <a:t>have</a:t>
            </a:r>
            <a:r>
              <a:rPr sz="2400" spc="5" dirty="0">
                <a:latin typeface="Palatino Linotype"/>
                <a:cs typeface="Palatino Linotype"/>
              </a:rPr>
              <a:t> </a:t>
            </a:r>
            <a:r>
              <a:rPr sz="2400" spc="-5" dirty="0">
                <a:latin typeface="Palatino Linotype"/>
                <a:cs typeface="Palatino Linotype"/>
              </a:rPr>
              <a:t>shown</a:t>
            </a:r>
            <a:r>
              <a:rPr sz="2400" dirty="0">
                <a:latin typeface="Palatino Linotype"/>
                <a:cs typeface="Palatino Linotype"/>
              </a:rPr>
              <a:t> </a:t>
            </a:r>
            <a:r>
              <a:rPr sz="2400" spc="-5" dirty="0">
                <a:latin typeface="Palatino Linotype"/>
                <a:cs typeface="Palatino Linotype"/>
              </a:rPr>
              <a:t>that</a:t>
            </a:r>
            <a:r>
              <a:rPr sz="2400" spc="25" dirty="0">
                <a:latin typeface="Palatino Linotype"/>
                <a:cs typeface="Palatino Linotype"/>
              </a:rPr>
              <a:t> </a:t>
            </a:r>
            <a:r>
              <a:rPr sz="2800" i="1" spc="-5" dirty="0">
                <a:latin typeface="Palatino Linotype"/>
                <a:cs typeface="Palatino Linotype"/>
              </a:rPr>
              <a:t>f</a:t>
            </a:r>
            <a:r>
              <a:rPr sz="2800" spc="-5" dirty="0">
                <a:latin typeface="Palatino Linotype"/>
                <a:cs typeface="Palatino Linotype"/>
              </a:rPr>
              <a:t>(</a:t>
            </a:r>
            <a:r>
              <a:rPr sz="2800" i="1" spc="-5" dirty="0">
                <a:latin typeface="Palatino Linotype"/>
                <a:cs typeface="Palatino Linotype"/>
              </a:rPr>
              <a:t>n</a:t>
            </a:r>
            <a:r>
              <a:rPr sz="2800" spc="-5" dirty="0">
                <a:latin typeface="Palatino Linotype"/>
                <a:cs typeface="Palatino Linotype"/>
              </a:rPr>
              <a:t>)</a:t>
            </a:r>
            <a:r>
              <a:rPr sz="2800" dirty="0">
                <a:latin typeface="Palatino Linotype"/>
                <a:cs typeface="Palatino Linotype"/>
              </a:rPr>
              <a:t> </a:t>
            </a:r>
            <a:r>
              <a:rPr sz="2800" spc="204" dirty="0">
                <a:latin typeface="Palatino Linotype"/>
                <a:cs typeface="Palatino Linotype"/>
              </a:rPr>
              <a:t>=</a:t>
            </a:r>
            <a:r>
              <a:rPr sz="2800" dirty="0">
                <a:latin typeface="Palatino Linotype"/>
                <a:cs typeface="Palatino Linotype"/>
              </a:rPr>
              <a:t> </a:t>
            </a:r>
            <a:r>
              <a:rPr sz="2800" spc="-5" dirty="0">
                <a:latin typeface="Times New Roman"/>
                <a:cs typeface="Times New Roman"/>
              </a:rPr>
              <a:t>3</a:t>
            </a:r>
            <a:r>
              <a:rPr sz="2800" i="1" spc="-5" dirty="0">
                <a:latin typeface="Palatino Linotype"/>
                <a:cs typeface="Palatino Linotype"/>
              </a:rPr>
              <a:t>f</a:t>
            </a:r>
            <a:r>
              <a:rPr sz="2800" spc="-5" dirty="0">
                <a:latin typeface="Palatino Linotype"/>
                <a:cs typeface="Palatino Linotype"/>
              </a:rPr>
              <a:t>(</a:t>
            </a:r>
            <a:r>
              <a:rPr sz="2800" i="1" spc="-5" dirty="0">
                <a:latin typeface="Palatino Linotype"/>
                <a:cs typeface="Palatino Linotype"/>
              </a:rPr>
              <a:t>n/</a:t>
            </a:r>
            <a:r>
              <a:rPr sz="2800" spc="-5" dirty="0">
                <a:latin typeface="Times New Roman"/>
                <a:cs typeface="Times New Roman"/>
              </a:rPr>
              <a:t>2</a:t>
            </a:r>
            <a:r>
              <a:rPr sz="2800" spc="-5" dirty="0">
                <a:latin typeface="Palatino Linotype"/>
                <a:cs typeface="Palatino Linotype"/>
              </a:rPr>
              <a:t>) </a:t>
            </a:r>
            <a:r>
              <a:rPr sz="2800" spc="204" dirty="0">
                <a:latin typeface="Palatino Linotype"/>
                <a:cs typeface="Palatino Linotype"/>
              </a:rPr>
              <a:t>+</a:t>
            </a:r>
            <a:r>
              <a:rPr sz="2800" dirty="0">
                <a:latin typeface="Palatino Linotype"/>
                <a:cs typeface="Palatino Linotype"/>
              </a:rPr>
              <a:t> </a:t>
            </a:r>
            <a:r>
              <a:rPr sz="2800" i="1" spc="-5" dirty="0">
                <a:latin typeface="Palatino Linotype"/>
                <a:cs typeface="Palatino Linotype"/>
              </a:rPr>
              <a:t>Cn,</a:t>
            </a:r>
            <a:r>
              <a:rPr sz="2800" i="1" dirty="0">
                <a:latin typeface="Palatino Linotype"/>
                <a:cs typeface="Palatino Linotype"/>
              </a:rPr>
              <a:t> </a:t>
            </a:r>
            <a:r>
              <a:rPr sz="2800" spc="-5" dirty="0">
                <a:latin typeface="Palatino Linotype"/>
                <a:cs typeface="Palatino Linotype"/>
              </a:rPr>
              <a:t>when</a:t>
            </a:r>
            <a:r>
              <a:rPr sz="2800" dirty="0">
                <a:latin typeface="Palatino Linotype"/>
                <a:cs typeface="Palatino Linotype"/>
              </a:rPr>
              <a:t> </a:t>
            </a:r>
            <a:r>
              <a:rPr sz="2800" i="1" spc="-5" dirty="0">
                <a:latin typeface="Palatino Linotype"/>
                <a:cs typeface="Palatino Linotype"/>
              </a:rPr>
              <a:t>n</a:t>
            </a:r>
            <a:r>
              <a:rPr sz="2800" i="1" dirty="0">
                <a:latin typeface="Palatino Linotype"/>
                <a:cs typeface="Palatino Linotype"/>
              </a:rPr>
              <a:t> </a:t>
            </a:r>
            <a:r>
              <a:rPr sz="2800" spc="-5" dirty="0">
                <a:latin typeface="Palatino Linotype"/>
                <a:cs typeface="Palatino Linotype"/>
              </a:rPr>
              <a:t>is even,</a:t>
            </a:r>
            <a:r>
              <a:rPr sz="2800" dirty="0">
                <a:latin typeface="Palatino Linotype"/>
                <a:cs typeface="Palatino Linotype"/>
              </a:rPr>
              <a:t> </a:t>
            </a:r>
            <a:r>
              <a:rPr sz="2800" spc="-15" dirty="0">
                <a:latin typeface="Palatino Linotype"/>
                <a:cs typeface="Palatino Linotype"/>
              </a:rPr>
              <a:t>where </a:t>
            </a:r>
            <a:r>
              <a:rPr sz="2800" spc="-484" dirty="0">
                <a:latin typeface="Palatino Linotype"/>
                <a:cs typeface="Palatino Linotype"/>
              </a:rPr>
              <a:t> </a:t>
            </a:r>
            <a:r>
              <a:rPr sz="2800" i="1" spc="-5" dirty="0">
                <a:latin typeface="Palatino Linotype"/>
                <a:cs typeface="Palatino Linotype"/>
              </a:rPr>
              <a:t>f</a:t>
            </a:r>
            <a:r>
              <a:rPr sz="2800" spc="-5" dirty="0">
                <a:latin typeface="Palatino Linotype"/>
                <a:cs typeface="Palatino Linotype"/>
              </a:rPr>
              <a:t>(</a:t>
            </a:r>
            <a:r>
              <a:rPr sz="2800" i="1" spc="-5" dirty="0">
                <a:latin typeface="Palatino Linotype"/>
                <a:cs typeface="Palatino Linotype"/>
              </a:rPr>
              <a:t>n</a:t>
            </a:r>
            <a:r>
              <a:rPr sz="2800" spc="-5" dirty="0">
                <a:latin typeface="Palatino Linotype"/>
                <a:cs typeface="Palatino Linotype"/>
              </a:rPr>
              <a:t>) is the</a:t>
            </a:r>
            <a:r>
              <a:rPr sz="2800" dirty="0">
                <a:latin typeface="Palatino Linotype"/>
                <a:cs typeface="Palatino Linotype"/>
              </a:rPr>
              <a:t> </a:t>
            </a:r>
            <a:r>
              <a:rPr sz="2800" spc="-10" dirty="0">
                <a:latin typeface="Palatino Linotype"/>
                <a:cs typeface="Palatino Linotype"/>
              </a:rPr>
              <a:t>number</a:t>
            </a:r>
            <a:r>
              <a:rPr sz="2800" spc="-5" dirty="0">
                <a:latin typeface="Palatino Linotype"/>
                <a:cs typeface="Palatino Linotype"/>
              </a:rPr>
              <a:t> of bit</a:t>
            </a:r>
            <a:r>
              <a:rPr sz="2800" dirty="0">
                <a:latin typeface="Palatino Linotype"/>
                <a:cs typeface="Palatino Linotype"/>
              </a:rPr>
              <a:t> </a:t>
            </a:r>
            <a:r>
              <a:rPr sz="2800" spc="-5" dirty="0">
                <a:latin typeface="Palatino Linotype"/>
                <a:cs typeface="Palatino Linotype"/>
              </a:rPr>
              <a:t>operations </a:t>
            </a:r>
            <a:r>
              <a:rPr sz="2800" spc="-10" dirty="0">
                <a:latin typeface="Palatino Linotype"/>
                <a:cs typeface="Palatino Linotype"/>
              </a:rPr>
              <a:t>needed</a:t>
            </a:r>
            <a:r>
              <a:rPr sz="2800" dirty="0">
                <a:latin typeface="Palatino Linotype"/>
                <a:cs typeface="Palatino Linotype"/>
              </a:rPr>
              <a:t> </a:t>
            </a:r>
            <a:r>
              <a:rPr sz="2800" spc="-5" dirty="0">
                <a:latin typeface="Palatino Linotype"/>
                <a:cs typeface="Palatino Linotype"/>
              </a:rPr>
              <a:t>to multiply two</a:t>
            </a:r>
            <a:r>
              <a:rPr sz="2800" spc="5" dirty="0">
                <a:latin typeface="Palatino Linotype"/>
                <a:cs typeface="Palatino Linotype"/>
              </a:rPr>
              <a:t> </a:t>
            </a:r>
            <a:r>
              <a:rPr sz="2800" i="1" spc="-5" dirty="0">
                <a:latin typeface="Palatino Linotype"/>
                <a:cs typeface="Palatino Linotype"/>
              </a:rPr>
              <a:t>n</a:t>
            </a:r>
            <a:r>
              <a:rPr sz="2800" spc="-5" dirty="0">
                <a:latin typeface="Palatino Linotype"/>
                <a:cs typeface="Palatino Linotype"/>
              </a:rPr>
              <a:t>-bit </a:t>
            </a:r>
            <a:r>
              <a:rPr sz="2800" dirty="0">
                <a:latin typeface="Palatino Linotype"/>
                <a:cs typeface="Palatino Linotype"/>
              </a:rPr>
              <a:t> </a:t>
            </a:r>
            <a:r>
              <a:rPr sz="2800" spc="-5" dirty="0">
                <a:latin typeface="Palatino Linotype"/>
                <a:cs typeface="Palatino Linotype"/>
              </a:rPr>
              <a:t>integers.</a:t>
            </a:r>
            <a:r>
              <a:rPr sz="2800" dirty="0">
                <a:latin typeface="Palatino Linotype"/>
                <a:cs typeface="Palatino Linotype"/>
              </a:rPr>
              <a:t> </a:t>
            </a:r>
            <a:r>
              <a:rPr sz="2800" spc="-10" dirty="0">
                <a:latin typeface="Palatino Linotype"/>
                <a:cs typeface="Palatino Linotype"/>
              </a:rPr>
              <a:t>Hence</a:t>
            </a:r>
            <a:r>
              <a:rPr sz="2800" spc="5" dirty="0">
                <a:latin typeface="Palatino Linotype"/>
                <a:cs typeface="Palatino Linotype"/>
              </a:rPr>
              <a:t> </a:t>
            </a:r>
            <a:r>
              <a:rPr sz="2800" spc="-5" dirty="0">
                <a:latin typeface="Palatino Linotype"/>
                <a:cs typeface="Palatino Linotype"/>
              </a:rPr>
              <a:t>by</a:t>
            </a:r>
            <a:r>
              <a:rPr sz="2800" spc="5" dirty="0">
                <a:latin typeface="Palatino Linotype"/>
                <a:cs typeface="Palatino Linotype"/>
              </a:rPr>
              <a:t> </a:t>
            </a:r>
            <a:r>
              <a:rPr sz="2800" spc="-5" dirty="0">
                <a:latin typeface="Palatino Linotype"/>
                <a:cs typeface="Palatino Linotype"/>
              </a:rPr>
              <a:t>the</a:t>
            </a:r>
            <a:r>
              <a:rPr sz="2800" dirty="0">
                <a:latin typeface="Palatino Linotype"/>
                <a:cs typeface="Palatino Linotype"/>
              </a:rPr>
              <a:t> </a:t>
            </a:r>
            <a:r>
              <a:rPr sz="2800" spc="-5" dirty="0">
                <a:latin typeface="Palatino Linotype"/>
                <a:cs typeface="Palatino Linotype"/>
              </a:rPr>
              <a:t>master</a:t>
            </a:r>
            <a:r>
              <a:rPr sz="2800" spc="5" dirty="0">
                <a:latin typeface="Palatino Linotype"/>
                <a:cs typeface="Palatino Linotype"/>
              </a:rPr>
              <a:t> </a:t>
            </a:r>
            <a:r>
              <a:rPr sz="2800" spc="-15" dirty="0">
                <a:latin typeface="Palatino Linotype"/>
                <a:cs typeface="Palatino Linotype"/>
              </a:rPr>
              <a:t>theorem</a:t>
            </a:r>
            <a:r>
              <a:rPr sz="2800" spc="509" dirty="0">
                <a:latin typeface="Palatino Linotype"/>
                <a:cs typeface="Palatino Linotype"/>
              </a:rPr>
              <a:t> </a:t>
            </a:r>
            <a:r>
              <a:rPr sz="2800" spc="-5" dirty="0">
                <a:latin typeface="Palatino Linotype"/>
                <a:cs typeface="Palatino Linotype"/>
              </a:rPr>
              <a:t>with</a:t>
            </a:r>
            <a:r>
              <a:rPr sz="2800" spc="10" dirty="0">
                <a:latin typeface="Palatino Linotype"/>
                <a:cs typeface="Palatino Linotype"/>
              </a:rPr>
              <a:t> </a:t>
            </a:r>
            <a:r>
              <a:rPr sz="2800" i="1" spc="-5" dirty="0">
                <a:latin typeface="Palatino Linotype"/>
                <a:cs typeface="Palatino Linotype"/>
              </a:rPr>
              <a:t>a</a:t>
            </a:r>
            <a:r>
              <a:rPr sz="2800" i="1" spc="5" dirty="0">
                <a:latin typeface="Palatino Linotype"/>
                <a:cs typeface="Palatino Linotype"/>
              </a:rPr>
              <a:t> </a:t>
            </a:r>
            <a:r>
              <a:rPr sz="2800" spc="204" dirty="0">
                <a:latin typeface="Palatino Linotype"/>
                <a:cs typeface="Palatino Linotype"/>
              </a:rPr>
              <a:t>=</a:t>
            </a:r>
            <a:r>
              <a:rPr sz="2800" spc="5" dirty="0">
                <a:latin typeface="Palatino Linotype"/>
                <a:cs typeface="Palatino Linotype"/>
              </a:rPr>
              <a:t> </a:t>
            </a:r>
            <a:r>
              <a:rPr sz="2800" spc="-5" dirty="0">
                <a:latin typeface="Times New Roman"/>
                <a:cs typeface="Times New Roman"/>
              </a:rPr>
              <a:t>3</a:t>
            </a:r>
            <a:r>
              <a:rPr sz="2800" spc="-5" dirty="0">
                <a:latin typeface="Palatino Linotype"/>
                <a:cs typeface="Palatino Linotype"/>
              </a:rPr>
              <a:t>,</a:t>
            </a:r>
            <a:r>
              <a:rPr lang="en-US" sz="2800" spc="-5" dirty="0">
                <a:latin typeface="Palatino Linotype"/>
                <a:cs typeface="Palatino Linotype"/>
              </a:rPr>
              <a:t> </a:t>
            </a:r>
            <a:r>
              <a:rPr sz="2800" i="1" spc="-5" dirty="0">
                <a:latin typeface="Palatino Linotype"/>
                <a:cs typeface="Palatino Linotype"/>
              </a:rPr>
              <a:t>b</a:t>
            </a:r>
            <a:r>
              <a:rPr sz="2800" i="1" spc="90" dirty="0">
                <a:latin typeface="Palatino Linotype"/>
                <a:cs typeface="Palatino Linotype"/>
              </a:rPr>
              <a:t> </a:t>
            </a:r>
            <a:r>
              <a:rPr sz="2800" spc="204" dirty="0">
                <a:latin typeface="Palatino Linotype"/>
                <a:cs typeface="Palatino Linotype"/>
              </a:rPr>
              <a:t>=</a:t>
            </a:r>
            <a:r>
              <a:rPr sz="2800" spc="90" dirty="0">
                <a:latin typeface="Palatino Linotype"/>
                <a:cs typeface="Palatino Linotype"/>
              </a:rPr>
              <a:t> </a:t>
            </a:r>
            <a:r>
              <a:rPr sz="2800" spc="-5" dirty="0">
                <a:latin typeface="Times New Roman"/>
                <a:cs typeface="Times New Roman"/>
              </a:rPr>
              <a:t>2</a:t>
            </a:r>
            <a:r>
              <a:rPr sz="2800" spc="-5" dirty="0">
                <a:latin typeface="Palatino Linotype"/>
                <a:cs typeface="Palatino Linotype"/>
              </a:rPr>
              <a:t>,</a:t>
            </a:r>
            <a:r>
              <a:rPr sz="2800" spc="90" dirty="0">
                <a:latin typeface="Palatino Linotype"/>
                <a:cs typeface="Palatino Linotype"/>
              </a:rPr>
              <a:t> </a:t>
            </a:r>
            <a:r>
              <a:rPr sz="2800" i="1" spc="-5" dirty="0">
                <a:latin typeface="Palatino Linotype"/>
                <a:cs typeface="Palatino Linotype"/>
              </a:rPr>
              <a:t>c</a:t>
            </a:r>
            <a:r>
              <a:rPr sz="2800" i="1" spc="90" dirty="0">
                <a:latin typeface="Palatino Linotype"/>
                <a:cs typeface="Palatino Linotype"/>
              </a:rPr>
              <a:t> </a:t>
            </a:r>
            <a:r>
              <a:rPr sz="2800" spc="204" dirty="0">
                <a:latin typeface="Palatino Linotype"/>
                <a:cs typeface="Palatino Linotype"/>
              </a:rPr>
              <a:t>=</a:t>
            </a:r>
            <a:r>
              <a:rPr sz="2800" spc="90" dirty="0">
                <a:latin typeface="Palatino Linotype"/>
                <a:cs typeface="Palatino Linotype"/>
              </a:rPr>
              <a:t> </a:t>
            </a:r>
            <a:r>
              <a:rPr sz="2800" i="1" spc="-5" dirty="0">
                <a:latin typeface="Palatino Linotype"/>
                <a:cs typeface="Palatino Linotype"/>
              </a:rPr>
              <a:t>C</a:t>
            </a:r>
            <a:r>
              <a:rPr sz="2800" spc="-5" dirty="0">
                <a:latin typeface="Palatino Linotype"/>
                <a:cs typeface="Palatino Linotype"/>
              </a:rPr>
              <a:t>, </a:t>
            </a:r>
            <a:r>
              <a:rPr sz="2800" dirty="0">
                <a:latin typeface="Palatino Linotype"/>
                <a:cs typeface="Palatino Linotype"/>
              </a:rPr>
              <a:t> </a:t>
            </a:r>
            <a:r>
              <a:rPr sz="2800" spc="-5" dirty="0">
                <a:latin typeface="Palatino Linotype"/>
                <a:cs typeface="Palatino Linotype"/>
              </a:rPr>
              <a:t>and </a:t>
            </a:r>
            <a:r>
              <a:rPr sz="2800" i="1" spc="-5" dirty="0">
                <a:latin typeface="Palatino Linotype"/>
                <a:cs typeface="Palatino Linotype"/>
              </a:rPr>
              <a:t>d </a:t>
            </a:r>
            <a:r>
              <a:rPr sz="2800" spc="204" dirty="0">
                <a:latin typeface="Palatino Linotype"/>
                <a:cs typeface="Palatino Linotype"/>
              </a:rPr>
              <a:t>= </a:t>
            </a:r>
            <a:r>
              <a:rPr sz="2800" spc="-5" dirty="0">
                <a:latin typeface="Times New Roman"/>
                <a:cs typeface="Times New Roman"/>
              </a:rPr>
              <a:t>0 </a:t>
            </a:r>
            <a:r>
              <a:rPr sz="2800" spc="-5" dirty="0">
                <a:latin typeface="Palatino Linotype"/>
                <a:cs typeface="Palatino Linotype"/>
              </a:rPr>
              <a:t>(so that we </a:t>
            </a:r>
            <a:r>
              <a:rPr sz="2800" spc="-10" dirty="0">
                <a:latin typeface="Palatino Linotype"/>
                <a:cs typeface="Palatino Linotype"/>
              </a:rPr>
              <a:t>have </a:t>
            </a:r>
            <a:r>
              <a:rPr sz="2800" spc="-5" dirty="0">
                <a:latin typeface="Palatino Linotype"/>
                <a:cs typeface="Palatino Linotype"/>
              </a:rPr>
              <a:t>the case </a:t>
            </a:r>
            <a:r>
              <a:rPr sz="2800" spc="-15" dirty="0">
                <a:latin typeface="Palatino Linotype"/>
                <a:cs typeface="Palatino Linotype"/>
              </a:rPr>
              <a:t>where </a:t>
            </a:r>
            <a:r>
              <a:rPr sz="2800" i="1" spc="-5" dirty="0">
                <a:latin typeface="Palatino Linotype"/>
                <a:cs typeface="Palatino Linotype"/>
              </a:rPr>
              <a:t>a </a:t>
            </a:r>
            <a:r>
              <a:rPr sz="2800" spc="204" dirty="0">
                <a:latin typeface="Palatino Linotype"/>
                <a:cs typeface="Palatino Linotype"/>
              </a:rPr>
              <a:t>&gt; </a:t>
            </a:r>
            <a:r>
              <a:rPr sz="2800" i="1" dirty="0">
                <a:latin typeface="Palatino Linotype"/>
                <a:cs typeface="Palatino Linotype"/>
              </a:rPr>
              <a:t>b</a:t>
            </a:r>
            <a:r>
              <a:rPr sz="2400" i="1" baseline="25641" dirty="0">
                <a:latin typeface="Palatino Linotype"/>
                <a:cs typeface="Palatino Linotype"/>
              </a:rPr>
              <a:t>d</a:t>
            </a:r>
            <a:r>
              <a:rPr sz="2800" dirty="0">
                <a:latin typeface="Palatino Linotype"/>
                <a:cs typeface="Palatino Linotype"/>
              </a:rPr>
              <a:t>), </a:t>
            </a:r>
            <a:r>
              <a:rPr sz="2800" spc="-5" dirty="0">
                <a:latin typeface="Palatino Linotype"/>
                <a:cs typeface="Palatino Linotype"/>
              </a:rPr>
              <a:t>it follows that </a:t>
            </a:r>
            <a:r>
              <a:rPr sz="2800" i="1" spc="-5" dirty="0">
                <a:latin typeface="Palatino Linotype"/>
                <a:cs typeface="Palatino Linotype"/>
              </a:rPr>
              <a:t>f</a:t>
            </a:r>
            <a:r>
              <a:rPr sz="2800" spc="-5" dirty="0">
                <a:latin typeface="Palatino Linotype"/>
                <a:cs typeface="Palatino Linotype"/>
              </a:rPr>
              <a:t>(</a:t>
            </a:r>
            <a:r>
              <a:rPr sz="2800" i="1" spc="-5" dirty="0">
                <a:latin typeface="Palatino Linotype"/>
                <a:cs typeface="Palatino Linotype"/>
              </a:rPr>
              <a:t>n</a:t>
            </a:r>
            <a:r>
              <a:rPr sz="2800" spc="-5" dirty="0">
                <a:latin typeface="Palatino Linotype"/>
                <a:cs typeface="Palatino Linotype"/>
              </a:rPr>
              <a:t>) is </a:t>
            </a:r>
            <a:r>
              <a:rPr sz="2800" dirty="0">
                <a:latin typeface="Palatino Linotype"/>
                <a:cs typeface="Palatino Linotype"/>
              </a:rPr>
              <a:t> </a:t>
            </a:r>
            <a:r>
              <a:rPr sz="2800" i="1" dirty="0">
                <a:latin typeface="Palatino Linotype"/>
                <a:cs typeface="Palatino Linotype"/>
              </a:rPr>
              <a:t>O</a:t>
            </a:r>
            <a:r>
              <a:rPr sz="2800" dirty="0">
                <a:latin typeface="Palatino Linotype"/>
                <a:cs typeface="Palatino Linotype"/>
              </a:rPr>
              <a:t>(</a:t>
            </a:r>
            <a:r>
              <a:rPr sz="2800" i="1" dirty="0">
                <a:latin typeface="Palatino Linotype"/>
                <a:cs typeface="Palatino Linotype"/>
              </a:rPr>
              <a:t>n</a:t>
            </a:r>
            <a:r>
              <a:rPr sz="2400" baseline="25641" dirty="0">
                <a:latin typeface="Palatino Linotype"/>
                <a:cs typeface="Palatino Linotype"/>
              </a:rPr>
              <a:t>log </a:t>
            </a:r>
            <a:r>
              <a:rPr sz="2400" baseline="23504" dirty="0">
                <a:latin typeface="Times New Roman"/>
                <a:cs typeface="Times New Roman"/>
              </a:rPr>
              <a:t>3</a:t>
            </a:r>
            <a:r>
              <a:rPr sz="2800" dirty="0">
                <a:latin typeface="Palatino Linotype"/>
                <a:cs typeface="Palatino Linotype"/>
              </a:rPr>
              <a:t>).</a:t>
            </a:r>
          </a:p>
          <a:p>
            <a:pPr>
              <a:lnSpc>
                <a:spcPct val="100000"/>
              </a:lnSpc>
              <a:spcBef>
                <a:spcPts val="30"/>
              </a:spcBef>
            </a:pPr>
            <a:endParaRPr sz="2800" dirty="0">
              <a:latin typeface="Palatino Linotype"/>
              <a:cs typeface="Palatino Linotype"/>
            </a:endParaRPr>
          </a:p>
          <a:p>
            <a:pPr marL="75565" marR="90170" indent="-25400">
              <a:lnSpc>
                <a:spcPts val="2000"/>
              </a:lnSpc>
            </a:pPr>
            <a:r>
              <a:rPr sz="2400" dirty="0">
                <a:latin typeface="Palatino Linotype"/>
                <a:cs typeface="Palatino Linotype"/>
              </a:rPr>
              <a:t>Note </a:t>
            </a:r>
            <a:r>
              <a:rPr sz="2400" spc="-5" dirty="0">
                <a:latin typeface="Palatino Linotype"/>
                <a:cs typeface="Palatino Linotype"/>
              </a:rPr>
              <a:t>that</a:t>
            </a:r>
            <a:r>
              <a:rPr sz="2400" dirty="0">
                <a:latin typeface="Palatino Linotype"/>
                <a:cs typeface="Palatino Linotype"/>
              </a:rPr>
              <a:t> </a:t>
            </a:r>
            <a:r>
              <a:rPr sz="2400" spc="-5" dirty="0">
                <a:latin typeface="Palatino Linotype"/>
                <a:cs typeface="Palatino Linotype"/>
              </a:rPr>
              <a:t>log</a:t>
            </a:r>
            <a:r>
              <a:rPr sz="2400" dirty="0">
                <a:latin typeface="Palatino Linotype"/>
                <a:cs typeface="Palatino Linotype"/>
              </a:rPr>
              <a:t> </a:t>
            </a:r>
            <a:r>
              <a:rPr sz="2400" dirty="0">
                <a:latin typeface="Times New Roman"/>
                <a:cs typeface="Times New Roman"/>
              </a:rPr>
              <a:t>3 </a:t>
            </a:r>
            <a:r>
              <a:rPr sz="2400" i="1" dirty="0">
                <a:latin typeface="Times New Roman"/>
                <a:cs typeface="Times New Roman"/>
              </a:rPr>
              <a:t>≈</a:t>
            </a:r>
            <a:r>
              <a:rPr sz="2400" i="1" spc="-5" dirty="0">
                <a:latin typeface="Times New Roman"/>
                <a:cs typeface="Times New Roman"/>
              </a:rPr>
              <a:t> </a:t>
            </a:r>
            <a:r>
              <a:rPr sz="2400" dirty="0">
                <a:latin typeface="Times New Roman"/>
                <a:cs typeface="Times New Roman"/>
              </a:rPr>
              <a:t>1.6.</a:t>
            </a:r>
            <a:r>
              <a:rPr sz="2400" spc="5" dirty="0">
                <a:latin typeface="Times New Roman"/>
                <a:cs typeface="Times New Roman"/>
              </a:rPr>
              <a:t> </a:t>
            </a:r>
            <a:r>
              <a:rPr sz="2400" spc="-10" dirty="0">
                <a:latin typeface="Palatino Linotype"/>
                <a:cs typeface="Palatino Linotype"/>
              </a:rPr>
              <a:t>Therefore</a:t>
            </a:r>
            <a:r>
              <a:rPr sz="2400" dirty="0">
                <a:latin typeface="Palatino Linotype"/>
                <a:cs typeface="Palatino Linotype"/>
              </a:rPr>
              <a:t> </a:t>
            </a:r>
            <a:r>
              <a:rPr sz="2400" spc="-5" dirty="0">
                <a:latin typeface="Palatino Linotype"/>
                <a:cs typeface="Palatino Linotype"/>
              </a:rPr>
              <a:t>the fast</a:t>
            </a:r>
            <a:r>
              <a:rPr sz="2400" spc="5" dirty="0">
                <a:latin typeface="Palatino Linotype"/>
                <a:cs typeface="Palatino Linotype"/>
              </a:rPr>
              <a:t> </a:t>
            </a:r>
            <a:r>
              <a:rPr sz="2400" spc="-5" dirty="0">
                <a:latin typeface="Palatino Linotype"/>
                <a:cs typeface="Palatino Linotype"/>
              </a:rPr>
              <a:t>multiplication algorithm </a:t>
            </a:r>
            <a:r>
              <a:rPr sz="2400" dirty="0">
                <a:latin typeface="Palatino Linotype"/>
                <a:cs typeface="Palatino Linotype"/>
              </a:rPr>
              <a:t>is a </a:t>
            </a:r>
            <a:r>
              <a:rPr sz="2400" spc="5" dirty="0">
                <a:latin typeface="Palatino Linotype"/>
                <a:cs typeface="Palatino Linotype"/>
              </a:rPr>
              <a:t> </a:t>
            </a:r>
            <a:r>
              <a:rPr sz="2400" spc="-5" dirty="0">
                <a:latin typeface="Palatino Linotype"/>
                <a:cs typeface="Palatino Linotype"/>
              </a:rPr>
              <a:t>substantial</a:t>
            </a:r>
            <a:r>
              <a:rPr sz="2400" dirty="0">
                <a:latin typeface="Palatino Linotype"/>
                <a:cs typeface="Palatino Linotype"/>
              </a:rPr>
              <a:t> </a:t>
            </a:r>
            <a:r>
              <a:rPr sz="2400" spc="-5" dirty="0">
                <a:latin typeface="Palatino Linotype"/>
                <a:cs typeface="Palatino Linotype"/>
              </a:rPr>
              <a:t>improvement</a:t>
            </a:r>
            <a:r>
              <a:rPr sz="2400" spc="5" dirty="0">
                <a:latin typeface="Palatino Linotype"/>
                <a:cs typeface="Palatino Linotype"/>
              </a:rPr>
              <a:t> </a:t>
            </a:r>
            <a:r>
              <a:rPr sz="2400" spc="-5" dirty="0">
                <a:latin typeface="Palatino Linotype"/>
                <a:cs typeface="Palatino Linotype"/>
              </a:rPr>
              <a:t>over</a:t>
            </a:r>
            <a:r>
              <a:rPr sz="2400" spc="10" dirty="0">
                <a:latin typeface="Palatino Linotype"/>
                <a:cs typeface="Palatino Linotype"/>
              </a:rPr>
              <a:t> </a:t>
            </a:r>
            <a:r>
              <a:rPr sz="2400" spc="-5" dirty="0">
                <a:latin typeface="Palatino Linotype"/>
                <a:cs typeface="Palatino Linotype"/>
              </a:rPr>
              <a:t>the</a:t>
            </a:r>
            <a:r>
              <a:rPr sz="2400" dirty="0">
                <a:latin typeface="Palatino Linotype"/>
                <a:cs typeface="Palatino Linotype"/>
              </a:rPr>
              <a:t> </a:t>
            </a:r>
            <a:r>
              <a:rPr sz="2400" spc="-5" dirty="0">
                <a:latin typeface="Palatino Linotype"/>
                <a:cs typeface="Palatino Linotype"/>
              </a:rPr>
              <a:t>conventional</a:t>
            </a:r>
            <a:r>
              <a:rPr sz="2400" spc="5" dirty="0">
                <a:latin typeface="Palatino Linotype"/>
                <a:cs typeface="Palatino Linotype"/>
              </a:rPr>
              <a:t> </a:t>
            </a:r>
            <a:r>
              <a:rPr sz="2400" spc="-5" dirty="0">
                <a:latin typeface="Palatino Linotype"/>
                <a:cs typeface="Palatino Linotype"/>
              </a:rPr>
              <a:t>algorithm</a:t>
            </a:r>
            <a:r>
              <a:rPr sz="2400" spc="5" dirty="0">
                <a:latin typeface="Palatino Linotype"/>
                <a:cs typeface="Palatino Linotype"/>
              </a:rPr>
              <a:t> </a:t>
            </a:r>
            <a:r>
              <a:rPr sz="2400" spc="-5" dirty="0">
                <a:latin typeface="Palatino Linotype"/>
                <a:cs typeface="Palatino Linotype"/>
              </a:rPr>
              <a:t>that</a:t>
            </a:r>
            <a:r>
              <a:rPr sz="2400" spc="5" dirty="0">
                <a:latin typeface="Palatino Linotype"/>
                <a:cs typeface="Palatino Linotype"/>
              </a:rPr>
              <a:t> </a:t>
            </a:r>
            <a:r>
              <a:rPr sz="2400" spc="-5" dirty="0">
                <a:latin typeface="Palatino Linotype"/>
                <a:cs typeface="Palatino Linotype"/>
              </a:rPr>
              <a:t>uses</a:t>
            </a:r>
            <a:r>
              <a:rPr sz="2400" spc="10" dirty="0">
                <a:latin typeface="Palatino Linotype"/>
                <a:cs typeface="Palatino Linotype"/>
              </a:rPr>
              <a:t> </a:t>
            </a:r>
            <a:r>
              <a:rPr sz="2400" i="1" dirty="0">
                <a:latin typeface="Palatino Linotype"/>
                <a:cs typeface="Palatino Linotype"/>
              </a:rPr>
              <a:t>O</a:t>
            </a:r>
            <a:r>
              <a:rPr sz="2400" dirty="0">
                <a:latin typeface="Times New Roman"/>
                <a:cs typeface="Times New Roman"/>
              </a:rPr>
              <a:t>(</a:t>
            </a:r>
            <a:r>
              <a:rPr sz="2400" i="1" dirty="0">
                <a:latin typeface="Palatino Linotype"/>
                <a:cs typeface="Palatino Linotype"/>
              </a:rPr>
              <a:t>n</a:t>
            </a:r>
            <a:r>
              <a:rPr sz="2400" baseline="22222" dirty="0">
                <a:latin typeface="Times New Roman"/>
                <a:cs typeface="Times New Roman"/>
              </a:rPr>
              <a:t>2</a:t>
            </a:r>
            <a:r>
              <a:rPr sz="2400" dirty="0">
                <a:latin typeface="Times New Roman"/>
                <a:cs typeface="Times New Roman"/>
              </a:rPr>
              <a:t>) </a:t>
            </a:r>
            <a:r>
              <a:rPr sz="2400" spc="-459" dirty="0">
                <a:latin typeface="Times New Roman"/>
                <a:cs typeface="Times New Roman"/>
              </a:rPr>
              <a:t> </a:t>
            </a:r>
            <a:r>
              <a:rPr sz="2400" dirty="0">
                <a:latin typeface="Palatino Linotype"/>
                <a:cs typeface="Palatino Linotype"/>
              </a:rPr>
              <a:t>bit</a:t>
            </a:r>
            <a:r>
              <a:rPr sz="2400" spc="-5" dirty="0">
                <a:latin typeface="Palatino Linotype"/>
                <a:cs typeface="Palatino Linotype"/>
              </a:rPr>
              <a:t> operations</a:t>
            </a:r>
            <a:r>
              <a:rPr sz="2400" spc="-5" dirty="0">
                <a:latin typeface="Times New Roman"/>
                <a:cs typeface="Times New Roman"/>
              </a:rPr>
              <a:t>.</a:t>
            </a:r>
            <a:endParaRPr sz="2400" dirty="0">
              <a:latin typeface="Times New Roman"/>
              <a:cs typeface="Times New Roman"/>
            </a:endParaRPr>
          </a:p>
        </p:txBody>
      </p:sp>
      <p:sp>
        <p:nvSpPr>
          <p:cNvPr id="4" name="Rectangle 3">
            <a:extLst>
              <a:ext uri="{FF2B5EF4-FFF2-40B4-BE49-F238E27FC236}">
                <a16:creationId xmlns:a16="http://schemas.microsoft.com/office/drawing/2014/main" id="{84243892-6AF2-304E-D9AD-98DF05F2B563}"/>
              </a:ext>
            </a:extLst>
          </p:cNvPr>
          <p:cNvSpPr/>
          <p:nvPr/>
        </p:nvSpPr>
        <p:spPr>
          <a:xfrm>
            <a:off x="123757" y="60960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5400" y="2501900"/>
            <a:ext cx="7112000" cy="762000"/>
          </a:xfrm>
          <a:prstGeom prst="rect">
            <a:avLst/>
          </a:prstGeom>
        </p:spPr>
      </p:pic>
      <p:sp>
        <p:nvSpPr>
          <p:cNvPr id="3" name="object 3"/>
          <p:cNvSpPr txBox="1">
            <a:spLocks noGrp="1"/>
          </p:cNvSpPr>
          <p:nvPr>
            <p:ph type="title"/>
          </p:nvPr>
        </p:nvSpPr>
        <p:spPr>
          <a:xfrm>
            <a:off x="1303408" y="2202352"/>
            <a:ext cx="7094855" cy="1445260"/>
          </a:xfrm>
          <a:prstGeom prst="rect">
            <a:avLst/>
          </a:prstGeom>
        </p:spPr>
        <p:txBody>
          <a:bodyPr vert="horz" wrap="square" lIns="0" tIns="128905" rIns="0" bIns="0" rtlCol="0">
            <a:spAutoFit/>
          </a:bodyPr>
          <a:lstStyle/>
          <a:p>
            <a:pPr marL="12700">
              <a:lnSpc>
                <a:spcPct val="100000"/>
              </a:lnSpc>
              <a:spcBef>
                <a:spcPts val="1015"/>
              </a:spcBef>
            </a:pPr>
            <a:r>
              <a:rPr sz="5600" b="1" spc="-20" dirty="0">
                <a:solidFill>
                  <a:srgbClr val="4DE1EA"/>
                </a:solidFill>
                <a:latin typeface="Trebuchet MS"/>
                <a:cs typeface="Trebuchet MS"/>
              </a:rPr>
              <a:t>Generating</a:t>
            </a:r>
            <a:r>
              <a:rPr sz="5600" b="1" spc="-70" dirty="0">
                <a:solidFill>
                  <a:srgbClr val="4DE1EA"/>
                </a:solidFill>
                <a:latin typeface="Trebuchet MS"/>
                <a:cs typeface="Trebuchet MS"/>
              </a:rPr>
              <a:t> </a:t>
            </a:r>
            <a:r>
              <a:rPr sz="5600" b="1" spc="-35" dirty="0">
                <a:solidFill>
                  <a:srgbClr val="4DE1EA"/>
                </a:solidFill>
                <a:latin typeface="Trebuchet MS"/>
                <a:cs typeface="Trebuchet MS"/>
              </a:rPr>
              <a:t>Functions</a:t>
            </a:r>
            <a:endParaRPr sz="5600">
              <a:latin typeface="Trebuchet MS"/>
              <a:cs typeface="Trebuchet MS"/>
            </a:endParaRPr>
          </a:p>
          <a:p>
            <a:pPr marR="47625" algn="r">
              <a:lnSpc>
                <a:spcPct val="100000"/>
              </a:lnSpc>
              <a:spcBef>
                <a:spcPts val="425"/>
              </a:spcBef>
            </a:pPr>
            <a:r>
              <a:rPr sz="2600" spc="-5" dirty="0">
                <a:solidFill>
                  <a:srgbClr val="FFFFFF"/>
                </a:solidFill>
                <a:latin typeface="Palatino Linotype"/>
                <a:cs typeface="Palatino Linotype"/>
              </a:rPr>
              <a:t>Section</a:t>
            </a:r>
            <a:r>
              <a:rPr sz="2600" spc="-35" dirty="0">
                <a:solidFill>
                  <a:srgbClr val="FFFFFF"/>
                </a:solidFill>
                <a:latin typeface="Palatino Linotype"/>
                <a:cs typeface="Palatino Linotype"/>
              </a:rPr>
              <a:t> </a:t>
            </a:r>
            <a:r>
              <a:rPr sz="2600" dirty="0">
                <a:solidFill>
                  <a:srgbClr val="FFFFFF"/>
                </a:solidFill>
                <a:latin typeface="Times New Roman"/>
                <a:cs typeface="Times New Roman"/>
              </a:rPr>
              <a:t>8.4</a:t>
            </a:r>
            <a:endParaRPr sz="2600">
              <a:latin typeface="Times New Roman"/>
              <a:cs typeface="Times New Roman"/>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1054100"/>
            <a:ext cx="4904740" cy="787400"/>
          </a:xfrm>
          <a:prstGeom prst="rect">
            <a:avLst/>
          </a:prstGeom>
        </p:spPr>
        <p:txBody>
          <a:bodyPr vert="horz" wrap="square" lIns="0" tIns="12700" rIns="0" bIns="0" rtlCol="0">
            <a:spAutoFit/>
          </a:bodyPr>
          <a:lstStyle/>
          <a:p>
            <a:pPr marL="12700">
              <a:lnSpc>
                <a:spcPct val="100000"/>
              </a:lnSpc>
              <a:spcBef>
                <a:spcPts val="100"/>
              </a:spcBef>
            </a:pPr>
            <a:r>
              <a:rPr sz="5000" spc="-5" dirty="0"/>
              <a:t>Section</a:t>
            </a:r>
            <a:r>
              <a:rPr sz="5000" spc="-70" dirty="0"/>
              <a:t> </a:t>
            </a:r>
            <a:r>
              <a:rPr sz="5000" dirty="0"/>
              <a:t>Summary</a:t>
            </a:r>
            <a:endParaRPr sz="5000"/>
          </a:p>
        </p:txBody>
      </p:sp>
      <p:sp>
        <p:nvSpPr>
          <p:cNvPr id="3" name="object 3"/>
          <p:cNvSpPr txBox="1"/>
          <p:nvPr/>
        </p:nvSpPr>
        <p:spPr>
          <a:xfrm>
            <a:off x="490219" y="1869439"/>
            <a:ext cx="7734300" cy="3441700"/>
          </a:xfrm>
          <a:prstGeom prst="rect">
            <a:avLst/>
          </a:prstGeom>
        </p:spPr>
        <p:txBody>
          <a:bodyPr vert="horz" wrap="square" lIns="0" tIns="124460" rIns="0" bIns="0" rtlCol="0">
            <a:spAutoFit/>
          </a:bodyPr>
          <a:lstStyle/>
          <a:p>
            <a:pPr marL="284480" indent="-271780">
              <a:lnSpc>
                <a:spcPct val="100000"/>
              </a:lnSpc>
              <a:spcBef>
                <a:spcPts val="980"/>
              </a:spcBef>
              <a:buClr>
                <a:srgbClr val="0BD0D9"/>
              </a:buClr>
              <a:buSzPct val="94230"/>
              <a:buFont typeface="Lucida Sans Unicode"/>
              <a:buChar char="●"/>
              <a:tabLst>
                <a:tab pos="284480" algn="l"/>
              </a:tabLst>
            </a:pPr>
            <a:r>
              <a:rPr sz="2600" dirty="0">
                <a:latin typeface="Palatino Linotype"/>
                <a:cs typeface="Palatino Linotype"/>
              </a:rPr>
              <a:t>Generating</a:t>
            </a:r>
            <a:r>
              <a:rPr sz="2600" spc="-40" dirty="0">
                <a:latin typeface="Palatino Linotype"/>
                <a:cs typeface="Palatino Linotype"/>
              </a:rPr>
              <a:t> </a:t>
            </a:r>
            <a:r>
              <a:rPr sz="2600" spc="-5" dirty="0">
                <a:latin typeface="Palatino Linotype"/>
                <a:cs typeface="Palatino Linotype"/>
              </a:rPr>
              <a:t>Functions</a:t>
            </a:r>
            <a:endParaRPr sz="2600">
              <a:latin typeface="Palatino Linotype"/>
              <a:cs typeface="Palatino Linotype"/>
            </a:endParaRPr>
          </a:p>
          <a:p>
            <a:pPr marL="284480" indent="-271780">
              <a:lnSpc>
                <a:spcPct val="100000"/>
              </a:lnSpc>
              <a:spcBef>
                <a:spcPts val="880"/>
              </a:spcBef>
              <a:buClr>
                <a:srgbClr val="0BD0D9"/>
              </a:buClr>
              <a:buSzPct val="94230"/>
              <a:buFont typeface="Lucida Sans Unicode"/>
              <a:buChar char="●"/>
              <a:tabLst>
                <a:tab pos="284480" algn="l"/>
              </a:tabLst>
            </a:pPr>
            <a:r>
              <a:rPr sz="2600" spc="-5" dirty="0">
                <a:latin typeface="Palatino Linotype"/>
                <a:cs typeface="Palatino Linotype"/>
              </a:rPr>
              <a:t>Counting</a:t>
            </a:r>
            <a:r>
              <a:rPr sz="2600" spc="-10" dirty="0">
                <a:latin typeface="Palatino Linotype"/>
                <a:cs typeface="Palatino Linotype"/>
              </a:rPr>
              <a:t> Problems </a:t>
            </a:r>
            <a:r>
              <a:rPr sz="2600" dirty="0">
                <a:latin typeface="Palatino Linotype"/>
                <a:cs typeface="Palatino Linotype"/>
              </a:rPr>
              <a:t>and</a:t>
            </a:r>
            <a:r>
              <a:rPr sz="2600" spc="-15" dirty="0">
                <a:latin typeface="Palatino Linotype"/>
                <a:cs typeface="Palatino Linotype"/>
              </a:rPr>
              <a:t> </a:t>
            </a:r>
            <a:r>
              <a:rPr sz="2600" dirty="0">
                <a:latin typeface="Palatino Linotype"/>
                <a:cs typeface="Palatino Linotype"/>
              </a:rPr>
              <a:t>Generating</a:t>
            </a:r>
            <a:r>
              <a:rPr sz="2600" spc="-5" dirty="0">
                <a:latin typeface="Palatino Linotype"/>
                <a:cs typeface="Palatino Linotype"/>
              </a:rPr>
              <a:t> Functions</a:t>
            </a:r>
            <a:endParaRPr sz="2600">
              <a:latin typeface="Palatino Linotype"/>
              <a:cs typeface="Palatino Linotype"/>
            </a:endParaRPr>
          </a:p>
          <a:p>
            <a:pPr marL="284480" indent="-271780">
              <a:lnSpc>
                <a:spcPct val="100000"/>
              </a:lnSpc>
              <a:spcBef>
                <a:spcPts val="880"/>
              </a:spcBef>
              <a:buClr>
                <a:srgbClr val="0BD0D9"/>
              </a:buClr>
              <a:buSzPct val="94230"/>
              <a:buFont typeface="Lucida Sans Unicode"/>
              <a:buChar char="●"/>
              <a:tabLst>
                <a:tab pos="284480" algn="l"/>
              </a:tabLst>
            </a:pPr>
            <a:r>
              <a:rPr sz="2600" spc="-5" dirty="0">
                <a:latin typeface="Palatino Linotype"/>
                <a:cs typeface="Palatino Linotype"/>
              </a:rPr>
              <a:t>Useful</a:t>
            </a:r>
            <a:r>
              <a:rPr sz="2600" spc="-20" dirty="0">
                <a:latin typeface="Palatino Linotype"/>
                <a:cs typeface="Palatino Linotype"/>
              </a:rPr>
              <a:t> </a:t>
            </a:r>
            <a:r>
              <a:rPr sz="2600" dirty="0">
                <a:latin typeface="Palatino Linotype"/>
                <a:cs typeface="Palatino Linotype"/>
              </a:rPr>
              <a:t>Generating</a:t>
            </a:r>
            <a:r>
              <a:rPr sz="2600" spc="-20" dirty="0">
                <a:latin typeface="Palatino Linotype"/>
                <a:cs typeface="Palatino Linotype"/>
              </a:rPr>
              <a:t> </a:t>
            </a:r>
            <a:r>
              <a:rPr sz="2600" spc="-5" dirty="0">
                <a:latin typeface="Palatino Linotype"/>
                <a:cs typeface="Palatino Linotype"/>
              </a:rPr>
              <a:t>Functions</a:t>
            </a:r>
            <a:endParaRPr sz="2600">
              <a:latin typeface="Palatino Linotype"/>
              <a:cs typeface="Palatino Linotype"/>
            </a:endParaRPr>
          </a:p>
          <a:p>
            <a:pPr marL="284480" marR="508000" indent="-271780">
              <a:lnSpc>
                <a:spcPct val="109000"/>
              </a:lnSpc>
              <a:spcBef>
                <a:spcPts val="700"/>
              </a:spcBef>
              <a:buClr>
                <a:srgbClr val="0BD0D9"/>
              </a:buClr>
              <a:buSzPct val="94230"/>
              <a:buFont typeface="Lucida Sans Unicode"/>
              <a:buChar char="●"/>
              <a:tabLst>
                <a:tab pos="284480" algn="l"/>
              </a:tabLst>
            </a:pPr>
            <a:r>
              <a:rPr sz="2600" spc="-5" dirty="0">
                <a:latin typeface="Palatino Linotype"/>
                <a:cs typeface="Palatino Linotype"/>
              </a:rPr>
              <a:t>Solving</a:t>
            </a:r>
            <a:r>
              <a:rPr sz="2600" dirty="0">
                <a:latin typeface="Palatino Linotype"/>
                <a:cs typeface="Palatino Linotype"/>
              </a:rPr>
              <a:t> </a:t>
            </a:r>
            <a:r>
              <a:rPr sz="2600" spc="-10" dirty="0">
                <a:latin typeface="Palatino Linotype"/>
                <a:cs typeface="Palatino Linotype"/>
              </a:rPr>
              <a:t>Recurrence</a:t>
            </a:r>
            <a:r>
              <a:rPr sz="2600" dirty="0">
                <a:latin typeface="Palatino Linotype"/>
                <a:cs typeface="Palatino Linotype"/>
              </a:rPr>
              <a:t> </a:t>
            </a:r>
            <a:r>
              <a:rPr sz="2600" spc="-5" dirty="0">
                <a:latin typeface="Palatino Linotype"/>
                <a:cs typeface="Palatino Linotype"/>
              </a:rPr>
              <a:t>Relations</a:t>
            </a:r>
            <a:r>
              <a:rPr sz="2600" dirty="0">
                <a:latin typeface="Palatino Linotype"/>
                <a:cs typeface="Palatino Linotype"/>
              </a:rPr>
              <a:t> </a:t>
            </a:r>
            <a:r>
              <a:rPr sz="2600" spc="-5" dirty="0">
                <a:latin typeface="Palatino Linotype"/>
                <a:cs typeface="Palatino Linotype"/>
              </a:rPr>
              <a:t>Using</a:t>
            </a:r>
            <a:r>
              <a:rPr sz="2600" dirty="0">
                <a:latin typeface="Palatino Linotype"/>
                <a:cs typeface="Palatino Linotype"/>
              </a:rPr>
              <a:t> Generating </a:t>
            </a:r>
            <a:r>
              <a:rPr sz="2600" spc="-635" dirty="0">
                <a:latin typeface="Palatino Linotype"/>
                <a:cs typeface="Palatino Linotype"/>
              </a:rPr>
              <a:t> </a:t>
            </a:r>
            <a:r>
              <a:rPr sz="2600" spc="-5" dirty="0">
                <a:latin typeface="Palatino Linotype"/>
                <a:cs typeface="Palatino Linotype"/>
              </a:rPr>
              <a:t>Functions</a:t>
            </a:r>
            <a:r>
              <a:rPr sz="2600" spc="-10" dirty="0">
                <a:latin typeface="Palatino Linotype"/>
                <a:cs typeface="Palatino Linotype"/>
              </a:rPr>
              <a:t> </a:t>
            </a:r>
            <a:r>
              <a:rPr sz="2600" spc="-5" dirty="0">
                <a:latin typeface="Palatino Linotype"/>
                <a:cs typeface="Palatino Linotype"/>
              </a:rPr>
              <a:t>(</a:t>
            </a:r>
            <a:r>
              <a:rPr sz="2600" i="1" spc="-5" dirty="0">
                <a:latin typeface="Palatino Linotype"/>
                <a:cs typeface="Palatino Linotype"/>
              </a:rPr>
              <a:t>not</a:t>
            </a:r>
            <a:r>
              <a:rPr sz="2600" i="1" dirty="0">
                <a:latin typeface="Palatino Linotype"/>
                <a:cs typeface="Palatino Linotype"/>
              </a:rPr>
              <a:t> yet </a:t>
            </a:r>
            <a:r>
              <a:rPr sz="2600" i="1" spc="-10" dirty="0">
                <a:latin typeface="Palatino Linotype"/>
                <a:cs typeface="Palatino Linotype"/>
              </a:rPr>
              <a:t>covered</a:t>
            </a:r>
            <a:r>
              <a:rPr sz="2600" i="1" dirty="0">
                <a:latin typeface="Palatino Linotype"/>
                <a:cs typeface="Palatino Linotype"/>
              </a:rPr>
              <a:t> </a:t>
            </a:r>
            <a:r>
              <a:rPr sz="2600" i="1" spc="-5" dirty="0">
                <a:latin typeface="Palatino Linotype"/>
                <a:cs typeface="Palatino Linotype"/>
              </a:rPr>
              <a:t>in </a:t>
            </a:r>
            <a:r>
              <a:rPr sz="2600" i="1" dirty="0">
                <a:latin typeface="Palatino Linotype"/>
                <a:cs typeface="Palatino Linotype"/>
              </a:rPr>
              <a:t>the </a:t>
            </a:r>
            <a:r>
              <a:rPr sz="2600" i="1" spc="-5" dirty="0">
                <a:latin typeface="Palatino Linotype"/>
                <a:cs typeface="Palatino Linotype"/>
              </a:rPr>
              <a:t>slides</a:t>
            </a:r>
            <a:r>
              <a:rPr sz="2600" spc="-5" dirty="0">
                <a:latin typeface="Palatino Linotype"/>
                <a:cs typeface="Palatino Linotype"/>
              </a:rPr>
              <a:t>)</a:t>
            </a:r>
            <a:endParaRPr sz="2600">
              <a:latin typeface="Palatino Linotype"/>
              <a:cs typeface="Palatino Linotype"/>
            </a:endParaRPr>
          </a:p>
          <a:p>
            <a:pPr marL="284480" marR="5080" indent="-271780">
              <a:lnSpc>
                <a:spcPct val="109000"/>
              </a:lnSpc>
              <a:spcBef>
                <a:spcPts val="595"/>
              </a:spcBef>
              <a:buClr>
                <a:srgbClr val="0BD0D9"/>
              </a:buClr>
              <a:buSzPct val="94230"/>
              <a:buFont typeface="Lucida Sans Unicode"/>
              <a:buChar char="●"/>
              <a:tabLst>
                <a:tab pos="284480" algn="l"/>
              </a:tabLst>
            </a:pPr>
            <a:r>
              <a:rPr sz="2600" spc="-10" dirty="0">
                <a:latin typeface="Palatino Linotype"/>
                <a:cs typeface="Palatino Linotype"/>
              </a:rPr>
              <a:t>Proving</a:t>
            </a:r>
            <a:r>
              <a:rPr sz="2600" dirty="0">
                <a:latin typeface="Palatino Linotype"/>
                <a:cs typeface="Palatino Linotype"/>
              </a:rPr>
              <a:t> </a:t>
            </a:r>
            <a:r>
              <a:rPr sz="2600" spc="-5" dirty="0">
                <a:latin typeface="Palatino Linotype"/>
                <a:cs typeface="Palatino Linotype"/>
              </a:rPr>
              <a:t>Identities Using</a:t>
            </a:r>
            <a:r>
              <a:rPr sz="2600" spc="5" dirty="0">
                <a:latin typeface="Palatino Linotype"/>
                <a:cs typeface="Palatino Linotype"/>
              </a:rPr>
              <a:t> </a:t>
            </a:r>
            <a:r>
              <a:rPr sz="2600" dirty="0">
                <a:latin typeface="Palatino Linotype"/>
                <a:cs typeface="Palatino Linotype"/>
              </a:rPr>
              <a:t>Generating </a:t>
            </a:r>
            <a:r>
              <a:rPr sz="2600" spc="-5" dirty="0">
                <a:latin typeface="Palatino Linotype"/>
                <a:cs typeface="Palatino Linotype"/>
              </a:rPr>
              <a:t>Functions (</a:t>
            </a:r>
            <a:r>
              <a:rPr sz="2600" i="1" spc="-5" dirty="0">
                <a:latin typeface="Palatino Linotype"/>
                <a:cs typeface="Palatino Linotype"/>
              </a:rPr>
              <a:t>not </a:t>
            </a:r>
            <a:r>
              <a:rPr sz="2600" i="1" spc="-635" dirty="0">
                <a:latin typeface="Palatino Linotype"/>
                <a:cs typeface="Palatino Linotype"/>
              </a:rPr>
              <a:t> </a:t>
            </a:r>
            <a:r>
              <a:rPr sz="2600" i="1" dirty="0">
                <a:latin typeface="Palatino Linotype"/>
                <a:cs typeface="Palatino Linotype"/>
              </a:rPr>
              <a:t>yet</a:t>
            </a:r>
            <a:r>
              <a:rPr sz="2600" i="1" spc="-5" dirty="0">
                <a:latin typeface="Palatino Linotype"/>
                <a:cs typeface="Palatino Linotype"/>
              </a:rPr>
              <a:t> </a:t>
            </a:r>
            <a:r>
              <a:rPr sz="2600" i="1" spc="-10" dirty="0">
                <a:latin typeface="Palatino Linotype"/>
                <a:cs typeface="Palatino Linotype"/>
              </a:rPr>
              <a:t>covered</a:t>
            </a:r>
            <a:r>
              <a:rPr sz="2600" i="1" dirty="0">
                <a:latin typeface="Palatino Linotype"/>
                <a:cs typeface="Palatino Linotype"/>
              </a:rPr>
              <a:t> </a:t>
            </a:r>
            <a:r>
              <a:rPr sz="2600" i="1" spc="-5" dirty="0">
                <a:latin typeface="Palatino Linotype"/>
                <a:cs typeface="Palatino Linotype"/>
              </a:rPr>
              <a:t>in</a:t>
            </a:r>
            <a:r>
              <a:rPr sz="2600" i="1" dirty="0">
                <a:latin typeface="Palatino Linotype"/>
                <a:cs typeface="Palatino Linotype"/>
              </a:rPr>
              <a:t> the </a:t>
            </a:r>
            <a:r>
              <a:rPr sz="2600" i="1" spc="-5" dirty="0">
                <a:latin typeface="Palatino Linotype"/>
                <a:cs typeface="Palatino Linotype"/>
              </a:rPr>
              <a:t>slides</a:t>
            </a:r>
            <a:r>
              <a:rPr sz="2600" spc="-5" dirty="0">
                <a:latin typeface="Palatino Linotype"/>
                <a:cs typeface="Palatino Linotype"/>
              </a:rPr>
              <a:t>)</a:t>
            </a:r>
            <a:endParaRPr sz="2600">
              <a:latin typeface="Palatino Linotype"/>
              <a:cs typeface="Palatino Linotype"/>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762000" y="155482"/>
            <a:ext cx="6084570" cy="787400"/>
          </a:xfrm>
          <a:prstGeom prst="rect">
            <a:avLst/>
          </a:prstGeom>
        </p:spPr>
        <p:txBody>
          <a:bodyPr vert="horz" wrap="square" lIns="0" tIns="12700" rIns="0" bIns="0" rtlCol="0">
            <a:spAutoFit/>
          </a:bodyPr>
          <a:lstStyle/>
          <a:p>
            <a:pPr marL="12700">
              <a:lnSpc>
                <a:spcPct val="100000"/>
              </a:lnSpc>
              <a:spcBef>
                <a:spcPts val="100"/>
              </a:spcBef>
            </a:pPr>
            <a:r>
              <a:rPr sz="5000" b="1" spc="-5" dirty="0">
                <a:effectLst>
                  <a:outerShdw blurRad="38100" dist="38100" dir="2700000" algn="tl">
                    <a:srgbClr val="000000">
                      <a:alpha val="43137"/>
                    </a:srgbClr>
                  </a:outerShdw>
                </a:effectLst>
              </a:rPr>
              <a:t>Generating</a:t>
            </a:r>
            <a:r>
              <a:rPr sz="5000" b="1" spc="-25" dirty="0">
                <a:effectLst>
                  <a:outerShdw blurRad="38100" dist="38100" dir="2700000" algn="tl">
                    <a:srgbClr val="000000">
                      <a:alpha val="43137"/>
                    </a:srgbClr>
                  </a:outerShdw>
                </a:effectLst>
              </a:rPr>
              <a:t> </a:t>
            </a:r>
            <a:r>
              <a:rPr sz="5000" b="1" spc="-5" dirty="0">
                <a:effectLst>
                  <a:outerShdw blurRad="38100" dist="38100" dir="2700000" algn="tl">
                    <a:srgbClr val="000000">
                      <a:alpha val="43137"/>
                    </a:srgbClr>
                  </a:outerShdw>
                </a:effectLst>
              </a:rPr>
              <a:t>Functions</a:t>
            </a:r>
            <a:endParaRPr sz="5000" b="1" dirty="0">
              <a:effectLst>
                <a:outerShdw blurRad="38100" dist="38100" dir="2700000" algn="tl">
                  <a:srgbClr val="000000">
                    <a:alpha val="43137"/>
                  </a:srgbClr>
                </a:outerShdw>
              </a:effectLst>
            </a:endParaRPr>
          </a:p>
        </p:txBody>
      </p:sp>
      <p:sp>
        <p:nvSpPr>
          <p:cNvPr id="9" name="object 9"/>
          <p:cNvSpPr txBox="1"/>
          <p:nvPr/>
        </p:nvSpPr>
        <p:spPr>
          <a:xfrm>
            <a:off x="293370" y="1129199"/>
            <a:ext cx="7872730" cy="914400"/>
          </a:xfrm>
          <a:prstGeom prst="rect">
            <a:avLst/>
          </a:prstGeom>
        </p:spPr>
        <p:txBody>
          <a:bodyPr vert="horz" wrap="square" lIns="0" tIns="76200" rIns="0" bIns="0" rtlCol="0">
            <a:spAutoFit/>
          </a:bodyPr>
          <a:lstStyle/>
          <a:p>
            <a:pPr marL="25400">
              <a:lnSpc>
                <a:spcPct val="100000"/>
              </a:lnSpc>
              <a:spcBef>
                <a:spcPts val="600"/>
              </a:spcBef>
              <a:tabLst>
                <a:tab pos="7116445" algn="l"/>
              </a:tabLst>
            </a:pPr>
            <a:r>
              <a:rPr sz="2500" b="1" spc="-5" dirty="0">
                <a:latin typeface="Palatino Linotype"/>
                <a:cs typeface="Palatino Linotype"/>
              </a:rPr>
              <a:t>Definition</a:t>
            </a:r>
            <a:r>
              <a:rPr sz="2500" spc="-5" dirty="0">
                <a:latin typeface="Palatino Linotype"/>
                <a:cs typeface="Palatino Linotype"/>
              </a:rPr>
              <a:t>:</a:t>
            </a:r>
            <a:r>
              <a:rPr sz="2500" spc="5" dirty="0">
                <a:latin typeface="Palatino Linotype"/>
                <a:cs typeface="Palatino Linotype"/>
              </a:rPr>
              <a:t> </a:t>
            </a:r>
            <a:r>
              <a:rPr sz="2500" spc="-5" dirty="0">
                <a:latin typeface="Palatino Linotype"/>
                <a:cs typeface="Palatino Linotype"/>
              </a:rPr>
              <a:t>The</a:t>
            </a:r>
            <a:r>
              <a:rPr sz="2500" spc="5" dirty="0">
                <a:latin typeface="Palatino Linotype"/>
                <a:cs typeface="Palatino Linotype"/>
              </a:rPr>
              <a:t> </a:t>
            </a:r>
            <a:r>
              <a:rPr sz="2500" i="1" spc="-5" dirty="0">
                <a:latin typeface="Palatino Linotype"/>
                <a:cs typeface="Palatino Linotype"/>
              </a:rPr>
              <a:t>generating</a:t>
            </a:r>
            <a:r>
              <a:rPr sz="2500" i="1" spc="10" dirty="0">
                <a:latin typeface="Palatino Linotype"/>
                <a:cs typeface="Palatino Linotype"/>
              </a:rPr>
              <a:t> </a:t>
            </a:r>
            <a:r>
              <a:rPr sz="2500" i="1" spc="-5" dirty="0">
                <a:latin typeface="Palatino Linotype"/>
                <a:cs typeface="Palatino Linotype"/>
              </a:rPr>
              <a:t>function</a:t>
            </a:r>
            <a:r>
              <a:rPr sz="2500" i="1" spc="5" dirty="0">
                <a:latin typeface="Palatino Linotype"/>
                <a:cs typeface="Palatino Linotype"/>
              </a:rPr>
              <a:t> </a:t>
            </a:r>
            <a:r>
              <a:rPr sz="2500" i="1" spc="-5" dirty="0">
                <a:latin typeface="Palatino Linotype"/>
                <a:cs typeface="Palatino Linotype"/>
              </a:rPr>
              <a:t>for</a:t>
            </a:r>
            <a:r>
              <a:rPr sz="2500" i="1" spc="5" dirty="0">
                <a:latin typeface="Palatino Linotype"/>
                <a:cs typeface="Palatino Linotype"/>
              </a:rPr>
              <a:t> </a:t>
            </a:r>
            <a:r>
              <a:rPr sz="2500" i="1" spc="-5" dirty="0">
                <a:latin typeface="Palatino Linotype"/>
                <a:cs typeface="Palatino Linotype"/>
              </a:rPr>
              <a:t>the</a:t>
            </a:r>
            <a:r>
              <a:rPr sz="2500" i="1" spc="10" dirty="0">
                <a:latin typeface="Palatino Linotype"/>
                <a:cs typeface="Palatino Linotype"/>
              </a:rPr>
              <a:t> </a:t>
            </a:r>
            <a:r>
              <a:rPr sz="2500" i="1" spc="-5" dirty="0">
                <a:latin typeface="Palatino Linotype"/>
                <a:cs typeface="Palatino Linotype"/>
              </a:rPr>
              <a:t>sequence	a</a:t>
            </a:r>
            <a:r>
              <a:rPr sz="2475" spc="-7" baseline="-25252" dirty="0">
                <a:latin typeface="Times New Roman"/>
                <a:cs typeface="Times New Roman"/>
              </a:rPr>
              <a:t>0</a:t>
            </a:r>
            <a:r>
              <a:rPr sz="2500" spc="-5" dirty="0">
                <a:latin typeface="Palatino Linotype"/>
                <a:cs typeface="Palatino Linotype"/>
              </a:rPr>
              <a:t>,</a:t>
            </a:r>
            <a:r>
              <a:rPr sz="2500" spc="-65" dirty="0">
                <a:latin typeface="Palatino Linotype"/>
                <a:cs typeface="Palatino Linotype"/>
              </a:rPr>
              <a:t> </a:t>
            </a:r>
            <a:r>
              <a:rPr sz="2500" i="1" dirty="0">
                <a:latin typeface="Palatino Linotype"/>
                <a:cs typeface="Palatino Linotype"/>
              </a:rPr>
              <a:t>a</a:t>
            </a:r>
            <a:r>
              <a:rPr sz="2475" baseline="-25252" dirty="0">
                <a:latin typeface="Times New Roman"/>
                <a:cs typeface="Times New Roman"/>
              </a:rPr>
              <a:t>1</a:t>
            </a:r>
            <a:r>
              <a:rPr sz="2500" dirty="0">
                <a:latin typeface="Palatino Linotype"/>
                <a:cs typeface="Palatino Linotype"/>
              </a:rPr>
              <a:t>,</a:t>
            </a:r>
          </a:p>
          <a:p>
            <a:pPr marL="53975">
              <a:lnSpc>
                <a:spcPct val="100000"/>
              </a:lnSpc>
              <a:spcBef>
                <a:spcPts val="500"/>
              </a:spcBef>
            </a:pPr>
            <a:r>
              <a:rPr sz="2500" spc="-5" dirty="0">
                <a:latin typeface="Palatino Linotype"/>
                <a:cs typeface="Palatino Linotype"/>
              </a:rPr>
              <a:t>…, </a:t>
            </a:r>
            <a:r>
              <a:rPr sz="2500" i="1" dirty="0">
                <a:latin typeface="Palatino Linotype"/>
                <a:cs typeface="Palatino Linotype"/>
              </a:rPr>
              <a:t>a</a:t>
            </a:r>
            <a:r>
              <a:rPr sz="2475" i="1" baseline="-25252" dirty="0">
                <a:latin typeface="Palatino Linotype"/>
                <a:cs typeface="Palatino Linotype"/>
              </a:rPr>
              <a:t>k</a:t>
            </a:r>
            <a:r>
              <a:rPr sz="2500" dirty="0">
                <a:latin typeface="Palatino Linotype"/>
                <a:cs typeface="Palatino Linotype"/>
              </a:rPr>
              <a:t>,</a:t>
            </a:r>
            <a:r>
              <a:rPr sz="2500" spc="-5" dirty="0">
                <a:latin typeface="Palatino Linotype"/>
                <a:cs typeface="Palatino Linotype"/>
              </a:rPr>
              <a:t> … of </a:t>
            </a:r>
            <a:r>
              <a:rPr sz="2500" spc="-15" dirty="0">
                <a:latin typeface="Palatino Linotype"/>
                <a:cs typeface="Palatino Linotype"/>
              </a:rPr>
              <a:t>real</a:t>
            </a:r>
            <a:r>
              <a:rPr sz="2500" dirty="0">
                <a:latin typeface="Palatino Linotype"/>
                <a:cs typeface="Palatino Linotype"/>
              </a:rPr>
              <a:t> </a:t>
            </a:r>
            <a:r>
              <a:rPr sz="2500" spc="-10" dirty="0">
                <a:latin typeface="Palatino Linotype"/>
                <a:cs typeface="Palatino Linotype"/>
              </a:rPr>
              <a:t>numbers</a:t>
            </a:r>
            <a:r>
              <a:rPr sz="2500" spc="-5" dirty="0">
                <a:latin typeface="Palatino Linotype"/>
                <a:cs typeface="Palatino Linotype"/>
              </a:rPr>
              <a:t> is the infinite</a:t>
            </a:r>
            <a:r>
              <a:rPr sz="2500" dirty="0">
                <a:latin typeface="Palatino Linotype"/>
                <a:cs typeface="Palatino Linotype"/>
              </a:rPr>
              <a:t> </a:t>
            </a:r>
            <a:r>
              <a:rPr sz="2500" spc="-5" dirty="0">
                <a:latin typeface="Palatino Linotype"/>
                <a:cs typeface="Palatino Linotype"/>
              </a:rPr>
              <a:t>series</a:t>
            </a:r>
            <a:endParaRPr sz="2500" dirty="0">
              <a:latin typeface="Palatino Linotype"/>
              <a:cs typeface="Palatino Linotype"/>
            </a:endParaRPr>
          </a:p>
        </p:txBody>
      </p:sp>
      <p:sp>
        <p:nvSpPr>
          <p:cNvPr id="10" name="object 10"/>
          <p:cNvSpPr txBox="1"/>
          <p:nvPr/>
        </p:nvSpPr>
        <p:spPr>
          <a:xfrm>
            <a:off x="273368" y="2855359"/>
            <a:ext cx="7912734" cy="2153920"/>
          </a:xfrm>
          <a:prstGeom prst="rect">
            <a:avLst/>
          </a:prstGeom>
        </p:spPr>
        <p:txBody>
          <a:bodyPr vert="horz" wrap="square" lIns="0" tIns="66675" rIns="0" bIns="0" rtlCol="0">
            <a:spAutoFit/>
          </a:bodyPr>
          <a:lstStyle/>
          <a:p>
            <a:pPr marL="50800">
              <a:lnSpc>
                <a:spcPct val="100000"/>
              </a:lnSpc>
              <a:spcBef>
                <a:spcPts val="525"/>
              </a:spcBef>
            </a:pPr>
            <a:r>
              <a:rPr sz="2500" b="1" spc="-5" dirty="0">
                <a:latin typeface="Palatino Linotype"/>
                <a:cs typeface="Palatino Linotype"/>
              </a:rPr>
              <a:t>Examples</a:t>
            </a:r>
            <a:r>
              <a:rPr sz="2500" spc="-5" dirty="0">
                <a:latin typeface="Palatino Linotype"/>
                <a:cs typeface="Palatino Linotype"/>
              </a:rPr>
              <a:t>:</a:t>
            </a:r>
            <a:endParaRPr sz="2500" dirty="0">
              <a:latin typeface="Palatino Linotype"/>
              <a:cs typeface="Palatino Linotype"/>
            </a:endParaRPr>
          </a:p>
          <a:p>
            <a:pPr marL="355600" indent="-234315">
              <a:lnSpc>
                <a:spcPct val="100000"/>
              </a:lnSpc>
              <a:spcBef>
                <a:spcPts val="400"/>
              </a:spcBef>
              <a:buClr>
                <a:srgbClr val="0F6FC6"/>
              </a:buClr>
              <a:buSzPct val="84782"/>
              <a:buFont typeface="Lucida Sans Unicode"/>
              <a:buChar char="●"/>
              <a:tabLst>
                <a:tab pos="356235" algn="l"/>
                <a:tab pos="4161790" algn="l"/>
              </a:tabLst>
            </a:pPr>
            <a:r>
              <a:rPr sz="2300" dirty="0">
                <a:latin typeface="Palatino Linotype"/>
                <a:cs typeface="Palatino Linotype"/>
              </a:rPr>
              <a:t>The</a:t>
            </a:r>
            <a:r>
              <a:rPr sz="2300" spc="5" dirty="0">
                <a:latin typeface="Palatino Linotype"/>
                <a:cs typeface="Palatino Linotype"/>
              </a:rPr>
              <a:t> </a:t>
            </a:r>
            <a:r>
              <a:rPr sz="2300" spc="-5" dirty="0">
                <a:latin typeface="Palatino Linotype"/>
                <a:cs typeface="Palatino Linotype"/>
              </a:rPr>
              <a:t>sequence</a:t>
            </a:r>
            <a:r>
              <a:rPr sz="2300" spc="10" dirty="0">
                <a:latin typeface="Palatino Linotype"/>
                <a:cs typeface="Palatino Linotype"/>
              </a:rPr>
              <a:t> </a:t>
            </a:r>
            <a:r>
              <a:rPr sz="2300" spc="5" dirty="0">
                <a:latin typeface="Palatino Linotype"/>
                <a:cs typeface="Palatino Linotype"/>
              </a:rPr>
              <a:t>{</a:t>
            </a:r>
            <a:r>
              <a:rPr sz="2300" i="1" spc="5" dirty="0">
                <a:latin typeface="Palatino Linotype"/>
                <a:cs typeface="Palatino Linotype"/>
              </a:rPr>
              <a:t>a</a:t>
            </a:r>
            <a:r>
              <a:rPr sz="2250" i="1" spc="7" baseline="-25925" dirty="0">
                <a:latin typeface="Palatino Linotype"/>
                <a:cs typeface="Palatino Linotype"/>
              </a:rPr>
              <a:t>k</a:t>
            </a:r>
            <a:r>
              <a:rPr sz="2300" spc="5" dirty="0">
                <a:latin typeface="Palatino Linotype"/>
                <a:cs typeface="Palatino Linotype"/>
              </a:rPr>
              <a:t>} </a:t>
            </a:r>
            <a:r>
              <a:rPr sz="2300" dirty="0">
                <a:latin typeface="Palatino Linotype"/>
                <a:cs typeface="Palatino Linotype"/>
              </a:rPr>
              <a:t>with</a:t>
            </a:r>
            <a:r>
              <a:rPr sz="2300" spc="10" dirty="0">
                <a:latin typeface="Palatino Linotype"/>
                <a:cs typeface="Palatino Linotype"/>
              </a:rPr>
              <a:t> </a:t>
            </a:r>
            <a:r>
              <a:rPr sz="2300" i="1" spc="5" dirty="0">
                <a:latin typeface="Palatino Linotype"/>
                <a:cs typeface="Palatino Linotype"/>
              </a:rPr>
              <a:t>a</a:t>
            </a:r>
            <a:r>
              <a:rPr sz="2250" i="1" spc="7" baseline="-25925" dirty="0">
                <a:latin typeface="Palatino Linotype"/>
                <a:cs typeface="Palatino Linotype"/>
              </a:rPr>
              <a:t>k</a:t>
            </a:r>
            <a:r>
              <a:rPr sz="2250" i="1" spc="307" baseline="-25925" dirty="0">
                <a:latin typeface="Palatino Linotype"/>
                <a:cs typeface="Palatino Linotype"/>
              </a:rPr>
              <a:t> </a:t>
            </a:r>
            <a:r>
              <a:rPr sz="2300" spc="245" dirty="0">
                <a:latin typeface="Palatino Linotype"/>
                <a:cs typeface="Palatino Linotype"/>
              </a:rPr>
              <a:t>=</a:t>
            </a:r>
            <a:r>
              <a:rPr sz="2300" spc="10" dirty="0">
                <a:latin typeface="Palatino Linotype"/>
                <a:cs typeface="Palatino Linotype"/>
              </a:rPr>
              <a:t> </a:t>
            </a:r>
            <a:r>
              <a:rPr sz="2300" dirty="0">
                <a:latin typeface="Times New Roman"/>
                <a:cs typeface="Times New Roman"/>
              </a:rPr>
              <a:t>3	</a:t>
            </a:r>
            <a:r>
              <a:rPr sz="2300" spc="-5" dirty="0">
                <a:latin typeface="Palatino Linotype"/>
                <a:cs typeface="Palatino Linotype"/>
              </a:rPr>
              <a:t>has</a:t>
            </a:r>
            <a:r>
              <a:rPr sz="2300" spc="-15" dirty="0">
                <a:latin typeface="Palatino Linotype"/>
                <a:cs typeface="Palatino Linotype"/>
              </a:rPr>
              <a:t> </a:t>
            </a:r>
            <a:r>
              <a:rPr sz="2300" dirty="0">
                <a:latin typeface="Palatino Linotype"/>
                <a:cs typeface="Palatino Linotype"/>
              </a:rPr>
              <a:t>the</a:t>
            </a:r>
            <a:r>
              <a:rPr sz="2300" spc="-15" dirty="0">
                <a:latin typeface="Palatino Linotype"/>
                <a:cs typeface="Palatino Linotype"/>
              </a:rPr>
              <a:t> </a:t>
            </a:r>
            <a:r>
              <a:rPr sz="2300" dirty="0">
                <a:latin typeface="Palatino Linotype"/>
                <a:cs typeface="Palatino Linotype"/>
              </a:rPr>
              <a:t>generating</a:t>
            </a:r>
            <a:r>
              <a:rPr sz="2300" spc="-15" dirty="0">
                <a:latin typeface="Palatino Linotype"/>
                <a:cs typeface="Palatino Linotype"/>
              </a:rPr>
              <a:t> </a:t>
            </a:r>
            <a:r>
              <a:rPr sz="2300" dirty="0">
                <a:latin typeface="Palatino Linotype"/>
                <a:cs typeface="Palatino Linotype"/>
              </a:rPr>
              <a:t>function</a:t>
            </a:r>
          </a:p>
          <a:p>
            <a:pPr marL="355600" marR="919480" indent="-234315">
              <a:lnSpc>
                <a:spcPct val="112300"/>
              </a:lnSpc>
              <a:spcBef>
                <a:spcPts val="600"/>
              </a:spcBef>
              <a:buClr>
                <a:srgbClr val="0F6FC6"/>
              </a:buClr>
              <a:buSzPct val="84782"/>
              <a:buFont typeface="Lucida Sans Unicode"/>
              <a:buChar char="●"/>
              <a:tabLst>
                <a:tab pos="356235" algn="l"/>
                <a:tab pos="1586865" algn="l"/>
                <a:tab pos="3942715" algn="l"/>
              </a:tabLst>
            </a:pPr>
            <a:r>
              <a:rPr sz="2300" dirty="0">
                <a:latin typeface="Palatino Linotype"/>
                <a:cs typeface="Palatino Linotype"/>
              </a:rPr>
              <a:t>The</a:t>
            </a:r>
            <a:r>
              <a:rPr sz="2300" spc="5" dirty="0">
                <a:latin typeface="Palatino Linotype"/>
                <a:cs typeface="Palatino Linotype"/>
              </a:rPr>
              <a:t> </a:t>
            </a:r>
            <a:r>
              <a:rPr sz="2300" spc="-5" dirty="0">
                <a:latin typeface="Palatino Linotype"/>
                <a:cs typeface="Palatino Linotype"/>
              </a:rPr>
              <a:t>sequence</a:t>
            </a:r>
            <a:r>
              <a:rPr sz="2300" spc="10" dirty="0">
                <a:latin typeface="Palatino Linotype"/>
                <a:cs typeface="Palatino Linotype"/>
              </a:rPr>
              <a:t> </a:t>
            </a:r>
            <a:r>
              <a:rPr sz="2300" spc="5" dirty="0">
                <a:latin typeface="Palatino Linotype"/>
                <a:cs typeface="Palatino Linotype"/>
              </a:rPr>
              <a:t>{</a:t>
            </a:r>
            <a:r>
              <a:rPr sz="2300" i="1" spc="5" dirty="0">
                <a:latin typeface="Palatino Linotype"/>
                <a:cs typeface="Palatino Linotype"/>
              </a:rPr>
              <a:t>a</a:t>
            </a:r>
            <a:r>
              <a:rPr sz="2250" i="1" spc="7" baseline="-25925" dirty="0">
                <a:latin typeface="Palatino Linotype"/>
                <a:cs typeface="Palatino Linotype"/>
              </a:rPr>
              <a:t>k</a:t>
            </a:r>
            <a:r>
              <a:rPr sz="2300" spc="5" dirty="0">
                <a:latin typeface="Palatino Linotype"/>
                <a:cs typeface="Palatino Linotype"/>
              </a:rPr>
              <a:t>}</a:t>
            </a:r>
            <a:r>
              <a:rPr sz="2300" spc="10" dirty="0">
                <a:latin typeface="Palatino Linotype"/>
                <a:cs typeface="Palatino Linotype"/>
              </a:rPr>
              <a:t> </a:t>
            </a:r>
            <a:r>
              <a:rPr sz="2300" dirty="0">
                <a:latin typeface="Palatino Linotype"/>
                <a:cs typeface="Palatino Linotype"/>
              </a:rPr>
              <a:t>with</a:t>
            </a:r>
            <a:r>
              <a:rPr sz="2300" spc="10" dirty="0">
                <a:latin typeface="Palatino Linotype"/>
                <a:cs typeface="Palatino Linotype"/>
              </a:rPr>
              <a:t> </a:t>
            </a:r>
            <a:r>
              <a:rPr sz="2300" i="1" spc="5" dirty="0">
                <a:latin typeface="Palatino Linotype"/>
                <a:cs typeface="Palatino Linotype"/>
              </a:rPr>
              <a:t>a</a:t>
            </a:r>
            <a:r>
              <a:rPr sz="2250" i="1" spc="7" baseline="-25925" dirty="0">
                <a:latin typeface="Palatino Linotype"/>
                <a:cs typeface="Palatino Linotype"/>
              </a:rPr>
              <a:t>k</a:t>
            </a:r>
            <a:r>
              <a:rPr sz="2250" i="1" spc="315" baseline="-25925" dirty="0">
                <a:latin typeface="Palatino Linotype"/>
                <a:cs typeface="Palatino Linotype"/>
              </a:rPr>
              <a:t> </a:t>
            </a:r>
            <a:r>
              <a:rPr sz="2300" spc="245" dirty="0">
                <a:latin typeface="Palatino Linotype"/>
                <a:cs typeface="Palatino Linotype"/>
              </a:rPr>
              <a:t>=	</a:t>
            </a:r>
            <a:r>
              <a:rPr sz="2300" i="1" dirty="0">
                <a:latin typeface="Palatino Linotype"/>
                <a:cs typeface="Palatino Linotype"/>
              </a:rPr>
              <a:t>k</a:t>
            </a:r>
            <a:r>
              <a:rPr sz="2300" i="1" spc="-15" dirty="0">
                <a:latin typeface="Palatino Linotype"/>
                <a:cs typeface="Palatino Linotype"/>
              </a:rPr>
              <a:t> </a:t>
            </a:r>
            <a:r>
              <a:rPr sz="2300" dirty="0">
                <a:latin typeface="Times New Roman"/>
                <a:cs typeface="Times New Roman"/>
              </a:rPr>
              <a:t>+</a:t>
            </a:r>
            <a:r>
              <a:rPr sz="2300" spc="-10" dirty="0">
                <a:latin typeface="Times New Roman"/>
                <a:cs typeface="Times New Roman"/>
              </a:rPr>
              <a:t> </a:t>
            </a:r>
            <a:r>
              <a:rPr sz="2300" dirty="0">
                <a:latin typeface="Times New Roman"/>
                <a:cs typeface="Times New Roman"/>
              </a:rPr>
              <a:t>1</a:t>
            </a:r>
            <a:r>
              <a:rPr sz="2300" spc="-15" dirty="0">
                <a:latin typeface="Times New Roman"/>
                <a:cs typeface="Times New Roman"/>
              </a:rPr>
              <a:t> </a:t>
            </a:r>
            <a:r>
              <a:rPr sz="2300" spc="-5" dirty="0">
                <a:latin typeface="Palatino Linotype"/>
                <a:cs typeface="Palatino Linotype"/>
              </a:rPr>
              <a:t>has</a:t>
            </a:r>
            <a:r>
              <a:rPr sz="2300" spc="-10" dirty="0">
                <a:latin typeface="Palatino Linotype"/>
                <a:cs typeface="Palatino Linotype"/>
              </a:rPr>
              <a:t> </a:t>
            </a:r>
            <a:r>
              <a:rPr sz="2300" dirty="0">
                <a:latin typeface="Palatino Linotype"/>
                <a:cs typeface="Palatino Linotype"/>
              </a:rPr>
              <a:t>the</a:t>
            </a:r>
            <a:r>
              <a:rPr sz="2300" spc="-15" dirty="0">
                <a:latin typeface="Palatino Linotype"/>
                <a:cs typeface="Palatino Linotype"/>
              </a:rPr>
              <a:t> </a:t>
            </a:r>
            <a:r>
              <a:rPr sz="2300" dirty="0">
                <a:latin typeface="Palatino Linotype"/>
                <a:cs typeface="Palatino Linotype"/>
              </a:rPr>
              <a:t>generating </a:t>
            </a:r>
            <a:r>
              <a:rPr sz="2300" spc="-560" dirty="0">
                <a:latin typeface="Palatino Linotype"/>
                <a:cs typeface="Palatino Linotype"/>
              </a:rPr>
              <a:t> </a:t>
            </a:r>
            <a:r>
              <a:rPr sz="2300" dirty="0">
                <a:latin typeface="Palatino Linotype"/>
                <a:cs typeface="Palatino Linotype"/>
              </a:rPr>
              <a:t>function	</a:t>
            </a:r>
            <a:r>
              <a:rPr sz="2300" spc="-5" dirty="0">
                <a:latin typeface="Palatino Linotype"/>
                <a:cs typeface="Palatino Linotype"/>
              </a:rPr>
              <a:t>has </a:t>
            </a:r>
            <a:r>
              <a:rPr sz="2300" dirty="0">
                <a:latin typeface="Palatino Linotype"/>
                <a:cs typeface="Palatino Linotype"/>
              </a:rPr>
              <a:t>the generating</a:t>
            </a:r>
            <a:r>
              <a:rPr sz="2300" spc="-5" dirty="0">
                <a:latin typeface="Palatino Linotype"/>
                <a:cs typeface="Palatino Linotype"/>
              </a:rPr>
              <a:t> </a:t>
            </a:r>
            <a:r>
              <a:rPr sz="2300" dirty="0">
                <a:latin typeface="Palatino Linotype"/>
                <a:cs typeface="Palatino Linotype"/>
              </a:rPr>
              <a:t>function</a:t>
            </a:r>
          </a:p>
          <a:p>
            <a:pPr marL="355600" indent="-234315">
              <a:lnSpc>
                <a:spcPct val="100000"/>
              </a:lnSpc>
              <a:spcBef>
                <a:spcPts val="610"/>
              </a:spcBef>
              <a:buClr>
                <a:srgbClr val="0F6FC6"/>
              </a:buClr>
              <a:buSzPct val="84782"/>
              <a:buFont typeface="Lucida Sans Unicode"/>
              <a:buChar char="●"/>
              <a:tabLst>
                <a:tab pos="356235" algn="l"/>
                <a:tab pos="3942715" algn="l"/>
                <a:tab pos="4321810" algn="l"/>
              </a:tabLst>
            </a:pPr>
            <a:r>
              <a:rPr sz="3450" baseline="1207" dirty="0">
                <a:latin typeface="Palatino Linotype"/>
                <a:cs typeface="Palatino Linotype"/>
              </a:rPr>
              <a:t>The</a:t>
            </a:r>
            <a:r>
              <a:rPr sz="3450" spc="7" baseline="1207" dirty="0">
                <a:latin typeface="Palatino Linotype"/>
                <a:cs typeface="Palatino Linotype"/>
              </a:rPr>
              <a:t> </a:t>
            </a:r>
            <a:r>
              <a:rPr sz="3450" spc="-7" baseline="1207" dirty="0">
                <a:latin typeface="Palatino Linotype"/>
                <a:cs typeface="Palatino Linotype"/>
              </a:rPr>
              <a:t>sequence</a:t>
            </a:r>
            <a:r>
              <a:rPr sz="3450" spc="15" baseline="1207" dirty="0">
                <a:latin typeface="Palatino Linotype"/>
                <a:cs typeface="Palatino Linotype"/>
              </a:rPr>
              <a:t> </a:t>
            </a:r>
            <a:r>
              <a:rPr sz="3450" spc="7" baseline="1207" dirty="0">
                <a:latin typeface="Palatino Linotype"/>
                <a:cs typeface="Palatino Linotype"/>
              </a:rPr>
              <a:t>{</a:t>
            </a:r>
            <a:r>
              <a:rPr sz="3450" i="1" spc="7" baseline="1207" dirty="0">
                <a:latin typeface="Palatino Linotype"/>
                <a:cs typeface="Palatino Linotype"/>
              </a:rPr>
              <a:t>a</a:t>
            </a:r>
            <a:r>
              <a:rPr sz="2250" i="1" spc="7" baseline="-24074" dirty="0">
                <a:latin typeface="Palatino Linotype"/>
                <a:cs typeface="Palatino Linotype"/>
              </a:rPr>
              <a:t>k</a:t>
            </a:r>
            <a:r>
              <a:rPr sz="3450" spc="7" baseline="1207" dirty="0">
                <a:latin typeface="Palatino Linotype"/>
                <a:cs typeface="Palatino Linotype"/>
              </a:rPr>
              <a:t>}</a:t>
            </a:r>
            <a:r>
              <a:rPr sz="3450" spc="15" baseline="1207" dirty="0">
                <a:latin typeface="Palatino Linotype"/>
                <a:cs typeface="Palatino Linotype"/>
              </a:rPr>
              <a:t> </a:t>
            </a:r>
            <a:r>
              <a:rPr sz="3450" baseline="1207" dirty="0">
                <a:latin typeface="Palatino Linotype"/>
                <a:cs typeface="Palatino Linotype"/>
              </a:rPr>
              <a:t>with</a:t>
            </a:r>
            <a:r>
              <a:rPr sz="3450" spc="15" baseline="1207" dirty="0">
                <a:latin typeface="Palatino Linotype"/>
                <a:cs typeface="Palatino Linotype"/>
              </a:rPr>
              <a:t> </a:t>
            </a:r>
            <a:r>
              <a:rPr sz="3450" i="1" spc="7" baseline="1207" dirty="0">
                <a:latin typeface="Palatino Linotype"/>
                <a:cs typeface="Palatino Linotype"/>
              </a:rPr>
              <a:t>a</a:t>
            </a:r>
            <a:r>
              <a:rPr sz="2250" i="1" spc="7" baseline="-24074" dirty="0">
                <a:latin typeface="Palatino Linotype"/>
                <a:cs typeface="Palatino Linotype"/>
              </a:rPr>
              <a:t>k</a:t>
            </a:r>
            <a:r>
              <a:rPr sz="2250" i="1" spc="315" baseline="-24074" dirty="0">
                <a:latin typeface="Palatino Linotype"/>
                <a:cs typeface="Palatino Linotype"/>
              </a:rPr>
              <a:t> </a:t>
            </a:r>
            <a:r>
              <a:rPr sz="3450" spc="367" baseline="1207" dirty="0">
                <a:latin typeface="Palatino Linotype"/>
                <a:cs typeface="Palatino Linotype"/>
              </a:rPr>
              <a:t>=	</a:t>
            </a:r>
            <a:r>
              <a:rPr sz="3450" spc="7" baseline="1207" dirty="0">
                <a:latin typeface="Times New Roman"/>
                <a:cs typeface="Times New Roman"/>
              </a:rPr>
              <a:t>2</a:t>
            </a:r>
            <a:r>
              <a:rPr sz="2250" i="1" spc="7" baseline="27777" dirty="0">
                <a:latin typeface="Palatino Linotype"/>
                <a:cs typeface="Palatino Linotype"/>
              </a:rPr>
              <a:t>k	</a:t>
            </a:r>
            <a:r>
              <a:rPr sz="3450" spc="-7" baseline="1207" dirty="0">
                <a:latin typeface="Palatino Linotype"/>
                <a:cs typeface="Palatino Linotype"/>
              </a:rPr>
              <a:t>has</a:t>
            </a:r>
            <a:r>
              <a:rPr sz="3450" spc="-37" baseline="1207" dirty="0">
                <a:latin typeface="Palatino Linotype"/>
                <a:cs typeface="Palatino Linotype"/>
              </a:rPr>
              <a:t> </a:t>
            </a:r>
            <a:r>
              <a:rPr sz="3450" baseline="1207" dirty="0">
                <a:latin typeface="Palatino Linotype"/>
                <a:cs typeface="Palatino Linotype"/>
              </a:rPr>
              <a:t>the</a:t>
            </a:r>
            <a:r>
              <a:rPr sz="3450" spc="-30" baseline="1207" dirty="0">
                <a:latin typeface="Palatino Linotype"/>
                <a:cs typeface="Palatino Linotype"/>
              </a:rPr>
              <a:t> </a:t>
            </a:r>
            <a:r>
              <a:rPr sz="3450" baseline="1207" dirty="0">
                <a:latin typeface="Palatino Linotype"/>
                <a:cs typeface="Palatino Linotype"/>
              </a:rPr>
              <a:t>generating</a:t>
            </a:r>
            <a:r>
              <a:rPr sz="3450" spc="-30" baseline="1207" dirty="0">
                <a:latin typeface="Palatino Linotype"/>
                <a:cs typeface="Palatino Linotype"/>
              </a:rPr>
              <a:t> </a:t>
            </a:r>
            <a:r>
              <a:rPr sz="3450" baseline="1207" dirty="0">
                <a:latin typeface="Palatino Linotype"/>
                <a:cs typeface="Palatino Linotype"/>
              </a:rPr>
              <a:t>function</a:t>
            </a:r>
          </a:p>
        </p:txBody>
      </p:sp>
      <p:pic>
        <p:nvPicPr>
          <p:cNvPr id="11" name="object 11"/>
          <p:cNvPicPr/>
          <p:nvPr/>
        </p:nvPicPr>
        <p:blipFill>
          <a:blip r:embed="rId2" cstate="print"/>
          <a:stretch>
            <a:fillRect/>
          </a:stretch>
        </p:blipFill>
        <p:spPr>
          <a:xfrm>
            <a:off x="1796858" y="2122321"/>
            <a:ext cx="5181600" cy="698500"/>
          </a:xfrm>
          <a:prstGeom prst="rect">
            <a:avLst/>
          </a:prstGeom>
        </p:spPr>
      </p:pic>
      <p:pic>
        <p:nvPicPr>
          <p:cNvPr id="12" name="object 12"/>
          <p:cNvPicPr/>
          <p:nvPr/>
        </p:nvPicPr>
        <p:blipFill>
          <a:blip r:embed="rId3" cstate="print"/>
          <a:stretch>
            <a:fillRect/>
          </a:stretch>
        </p:blipFill>
        <p:spPr>
          <a:xfrm>
            <a:off x="8001000" y="3371394"/>
            <a:ext cx="635000" cy="533400"/>
          </a:xfrm>
          <a:prstGeom prst="rect">
            <a:avLst/>
          </a:prstGeom>
        </p:spPr>
      </p:pic>
      <p:pic>
        <p:nvPicPr>
          <p:cNvPr id="13" name="object 13"/>
          <p:cNvPicPr/>
          <p:nvPr/>
        </p:nvPicPr>
        <p:blipFill>
          <a:blip r:embed="rId4" cstate="print"/>
          <a:stretch>
            <a:fillRect/>
          </a:stretch>
        </p:blipFill>
        <p:spPr>
          <a:xfrm>
            <a:off x="5742940" y="4191000"/>
            <a:ext cx="1092200" cy="533400"/>
          </a:xfrm>
          <a:prstGeom prst="rect">
            <a:avLst/>
          </a:prstGeom>
        </p:spPr>
      </p:pic>
      <p:pic>
        <p:nvPicPr>
          <p:cNvPr id="14" name="object 14"/>
          <p:cNvPicPr/>
          <p:nvPr/>
        </p:nvPicPr>
        <p:blipFill>
          <a:blip r:embed="rId5" cstate="print"/>
          <a:stretch>
            <a:fillRect/>
          </a:stretch>
        </p:blipFill>
        <p:spPr>
          <a:xfrm>
            <a:off x="5019040" y="5179850"/>
            <a:ext cx="723900" cy="533400"/>
          </a:xfrm>
          <a:prstGeom prst="rect">
            <a:avLst/>
          </a:prstGeom>
        </p:spPr>
      </p:pic>
      <p:sp>
        <p:nvSpPr>
          <p:cNvPr id="15" name="Rectangle 14">
            <a:extLst>
              <a:ext uri="{FF2B5EF4-FFF2-40B4-BE49-F238E27FC236}">
                <a16:creationId xmlns:a16="http://schemas.microsoft.com/office/drawing/2014/main" id="{F9CA9EE3-EFA2-F107-C94E-59E66CEF175C}"/>
              </a:ext>
            </a:extLst>
          </p:cNvPr>
          <p:cNvSpPr/>
          <p:nvPr/>
        </p:nvSpPr>
        <p:spPr>
          <a:xfrm>
            <a:off x="123757" y="60960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13030" rIns="0" bIns="0" rtlCol="0">
            <a:spAutoFit/>
          </a:bodyPr>
          <a:lstStyle/>
          <a:p>
            <a:pPr marL="12700" marR="5080">
              <a:lnSpc>
                <a:spcPts val="4200"/>
              </a:lnSpc>
              <a:spcBef>
                <a:spcPts val="320"/>
              </a:spcBef>
            </a:pPr>
            <a:r>
              <a:rPr sz="3600" dirty="0"/>
              <a:t>Generating</a:t>
            </a:r>
            <a:r>
              <a:rPr sz="3600" spc="-20" dirty="0"/>
              <a:t> </a:t>
            </a:r>
            <a:r>
              <a:rPr sz="3600" spc="-5" dirty="0"/>
              <a:t>Functions</a:t>
            </a:r>
            <a:r>
              <a:rPr sz="3600" spc="-20" dirty="0"/>
              <a:t> </a:t>
            </a:r>
            <a:r>
              <a:rPr sz="3600" spc="-5" dirty="0"/>
              <a:t>for</a:t>
            </a:r>
            <a:r>
              <a:rPr sz="3600" spc="-20" dirty="0"/>
              <a:t> </a:t>
            </a:r>
            <a:r>
              <a:rPr sz="3600" dirty="0"/>
              <a:t>Finite </a:t>
            </a:r>
            <a:r>
              <a:rPr sz="3600" spc="-1070" dirty="0"/>
              <a:t> </a:t>
            </a:r>
            <a:r>
              <a:rPr sz="3600" spc="-5" dirty="0"/>
              <a:t>Sequences</a:t>
            </a:r>
            <a:endParaRPr sz="3600"/>
          </a:p>
        </p:txBody>
      </p:sp>
      <p:sp>
        <p:nvSpPr>
          <p:cNvPr id="3" name="object 3"/>
          <p:cNvSpPr txBox="1"/>
          <p:nvPr/>
        </p:nvSpPr>
        <p:spPr>
          <a:xfrm>
            <a:off x="426719" y="1943615"/>
            <a:ext cx="8052434" cy="4164329"/>
          </a:xfrm>
          <a:prstGeom prst="rect">
            <a:avLst/>
          </a:prstGeom>
        </p:spPr>
        <p:txBody>
          <a:bodyPr vert="horz" wrap="square" lIns="0" tIns="11430" rIns="0" bIns="0" rtlCol="0">
            <a:spAutoFit/>
          </a:bodyPr>
          <a:lstStyle/>
          <a:p>
            <a:pPr marL="335280" marR="102870" indent="-259079">
              <a:lnSpc>
                <a:spcPct val="108800"/>
              </a:lnSpc>
              <a:spcBef>
                <a:spcPts val="90"/>
              </a:spcBef>
              <a:buClr>
                <a:srgbClr val="0BD0D9"/>
              </a:buClr>
              <a:buSzPct val="95918"/>
              <a:buFont typeface="Lucida Sans Unicode"/>
              <a:buChar char="●"/>
              <a:tabLst>
                <a:tab pos="335280" algn="l"/>
                <a:tab pos="2019300" algn="l"/>
              </a:tabLst>
            </a:pPr>
            <a:r>
              <a:rPr sz="2450" spc="5" dirty="0">
                <a:latin typeface="Palatino Linotype"/>
                <a:cs typeface="Palatino Linotype"/>
              </a:rPr>
              <a:t>Generating functions for finite sequences of </a:t>
            </a:r>
            <a:r>
              <a:rPr sz="2450" spc="-5" dirty="0">
                <a:latin typeface="Palatino Linotype"/>
                <a:cs typeface="Palatino Linotype"/>
              </a:rPr>
              <a:t>real </a:t>
            </a:r>
            <a:r>
              <a:rPr sz="2450" dirty="0">
                <a:latin typeface="Palatino Linotype"/>
                <a:cs typeface="Palatino Linotype"/>
              </a:rPr>
              <a:t> </a:t>
            </a:r>
            <a:r>
              <a:rPr sz="2450" spc="5" dirty="0">
                <a:latin typeface="Palatino Linotype"/>
                <a:cs typeface="Palatino Linotype"/>
              </a:rPr>
              <a:t>numbers can</a:t>
            </a:r>
            <a:r>
              <a:rPr sz="2450" spc="10" dirty="0">
                <a:latin typeface="Palatino Linotype"/>
                <a:cs typeface="Palatino Linotype"/>
              </a:rPr>
              <a:t> </a:t>
            </a:r>
            <a:r>
              <a:rPr sz="2450" spc="5" dirty="0">
                <a:latin typeface="Palatino Linotype"/>
                <a:cs typeface="Palatino Linotype"/>
              </a:rPr>
              <a:t>be</a:t>
            </a:r>
            <a:r>
              <a:rPr sz="2450" spc="10" dirty="0">
                <a:latin typeface="Palatino Linotype"/>
                <a:cs typeface="Palatino Linotype"/>
              </a:rPr>
              <a:t> </a:t>
            </a:r>
            <a:r>
              <a:rPr sz="2450" spc="5" dirty="0">
                <a:latin typeface="Palatino Linotype"/>
                <a:cs typeface="Palatino Linotype"/>
              </a:rPr>
              <a:t>defined by</a:t>
            </a:r>
            <a:r>
              <a:rPr sz="2450" spc="10" dirty="0">
                <a:latin typeface="Palatino Linotype"/>
                <a:cs typeface="Palatino Linotype"/>
              </a:rPr>
              <a:t> </a:t>
            </a:r>
            <a:r>
              <a:rPr sz="2450" spc="5" dirty="0">
                <a:latin typeface="Palatino Linotype"/>
                <a:cs typeface="Palatino Linotype"/>
              </a:rPr>
              <a:t>extending</a:t>
            </a:r>
            <a:r>
              <a:rPr sz="2450" spc="10" dirty="0">
                <a:latin typeface="Palatino Linotype"/>
                <a:cs typeface="Palatino Linotype"/>
              </a:rPr>
              <a:t> a </a:t>
            </a:r>
            <a:r>
              <a:rPr sz="2450" spc="5" dirty="0">
                <a:latin typeface="Palatino Linotype"/>
                <a:cs typeface="Palatino Linotype"/>
              </a:rPr>
              <a:t>finite</a:t>
            </a:r>
            <a:r>
              <a:rPr sz="2450" spc="10" dirty="0">
                <a:latin typeface="Palatino Linotype"/>
                <a:cs typeface="Palatino Linotype"/>
              </a:rPr>
              <a:t> </a:t>
            </a:r>
            <a:r>
              <a:rPr sz="2450" spc="5" dirty="0">
                <a:latin typeface="Palatino Linotype"/>
                <a:cs typeface="Palatino Linotype"/>
              </a:rPr>
              <a:t>sequence </a:t>
            </a:r>
            <a:r>
              <a:rPr sz="2450" spc="-595" dirty="0">
                <a:latin typeface="Palatino Linotype"/>
                <a:cs typeface="Palatino Linotype"/>
              </a:rPr>
              <a:t> </a:t>
            </a:r>
            <a:r>
              <a:rPr sz="2450" i="1" dirty="0">
                <a:latin typeface="Palatino Linotype"/>
                <a:cs typeface="Palatino Linotype"/>
              </a:rPr>
              <a:t>a</a:t>
            </a:r>
            <a:r>
              <a:rPr sz="2475" baseline="-25252" dirty="0">
                <a:latin typeface="Times New Roman"/>
                <a:cs typeface="Times New Roman"/>
              </a:rPr>
              <a:t>0</a:t>
            </a:r>
            <a:r>
              <a:rPr sz="2450" dirty="0">
                <a:latin typeface="Palatino Linotype"/>
                <a:cs typeface="Palatino Linotype"/>
              </a:rPr>
              <a:t>,</a:t>
            </a:r>
            <a:r>
              <a:rPr sz="2450" i="1" dirty="0">
                <a:latin typeface="Palatino Linotype"/>
                <a:cs typeface="Palatino Linotype"/>
              </a:rPr>
              <a:t>a</a:t>
            </a:r>
            <a:r>
              <a:rPr sz="2475" baseline="-25252" dirty="0">
                <a:latin typeface="Times New Roman"/>
                <a:cs typeface="Times New Roman"/>
              </a:rPr>
              <a:t>1</a:t>
            </a:r>
            <a:r>
              <a:rPr sz="2450" dirty="0">
                <a:latin typeface="Palatino Linotype"/>
                <a:cs typeface="Palatino Linotype"/>
              </a:rPr>
              <a:t>,</a:t>
            </a:r>
            <a:r>
              <a:rPr sz="2450" spc="10" dirty="0">
                <a:latin typeface="Palatino Linotype"/>
                <a:cs typeface="Palatino Linotype"/>
              </a:rPr>
              <a:t> </a:t>
            </a:r>
            <a:r>
              <a:rPr sz="2450" spc="20" dirty="0">
                <a:latin typeface="Palatino Linotype"/>
                <a:cs typeface="Palatino Linotype"/>
              </a:rPr>
              <a:t>…</a:t>
            </a:r>
            <a:r>
              <a:rPr sz="2450" spc="10" dirty="0">
                <a:latin typeface="Palatino Linotype"/>
                <a:cs typeface="Palatino Linotype"/>
              </a:rPr>
              <a:t> </a:t>
            </a:r>
            <a:r>
              <a:rPr sz="2450" spc="5" dirty="0">
                <a:latin typeface="Palatino Linotype"/>
                <a:cs typeface="Palatino Linotype"/>
              </a:rPr>
              <a:t>,</a:t>
            </a:r>
            <a:r>
              <a:rPr sz="2450" spc="10" dirty="0">
                <a:latin typeface="Palatino Linotype"/>
                <a:cs typeface="Palatino Linotype"/>
              </a:rPr>
              <a:t> </a:t>
            </a:r>
            <a:r>
              <a:rPr sz="2450" i="1" dirty="0">
                <a:latin typeface="Palatino Linotype"/>
                <a:cs typeface="Palatino Linotype"/>
              </a:rPr>
              <a:t>a</a:t>
            </a:r>
            <a:r>
              <a:rPr sz="2475" i="1" baseline="-25252" dirty="0">
                <a:latin typeface="Palatino Linotype"/>
                <a:cs typeface="Palatino Linotype"/>
              </a:rPr>
              <a:t>n	</a:t>
            </a:r>
            <a:r>
              <a:rPr sz="2450" spc="5" dirty="0">
                <a:latin typeface="Palatino Linotype"/>
                <a:cs typeface="Palatino Linotype"/>
              </a:rPr>
              <a:t>into </a:t>
            </a:r>
            <a:r>
              <a:rPr sz="2450" spc="10" dirty="0">
                <a:latin typeface="Palatino Linotype"/>
                <a:cs typeface="Palatino Linotype"/>
              </a:rPr>
              <a:t>an</a:t>
            </a:r>
            <a:r>
              <a:rPr sz="2450" spc="5" dirty="0">
                <a:latin typeface="Palatino Linotype"/>
                <a:cs typeface="Palatino Linotype"/>
              </a:rPr>
              <a:t> infinite sequence by</a:t>
            </a:r>
            <a:r>
              <a:rPr sz="2450" dirty="0">
                <a:latin typeface="Palatino Linotype"/>
                <a:cs typeface="Palatino Linotype"/>
              </a:rPr>
              <a:t> </a:t>
            </a:r>
            <a:r>
              <a:rPr sz="2450" spc="5" dirty="0">
                <a:latin typeface="Palatino Linotype"/>
                <a:cs typeface="Palatino Linotype"/>
              </a:rPr>
              <a:t>setting</a:t>
            </a:r>
            <a:endParaRPr sz="2450">
              <a:latin typeface="Palatino Linotype"/>
              <a:cs typeface="Palatino Linotype"/>
            </a:endParaRPr>
          </a:p>
          <a:p>
            <a:pPr marL="335280">
              <a:lnSpc>
                <a:spcPct val="100000"/>
              </a:lnSpc>
              <a:spcBef>
                <a:spcPts val="760"/>
              </a:spcBef>
            </a:pPr>
            <a:r>
              <a:rPr sz="2450" i="1" spc="40" dirty="0">
                <a:latin typeface="Palatino Linotype"/>
                <a:cs typeface="Palatino Linotype"/>
              </a:rPr>
              <a:t>a</a:t>
            </a:r>
            <a:r>
              <a:rPr sz="2475" i="1" spc="60" baseline="-25252" dirty="0">
                <a:latin typeface="Palatino Linotype"/>
                <a:cs typeface="Palatino Linotype"/>
              </a:rPr>
              <a:t>n+1</a:t>
            </a:r>
            <a:r>
              <a:rPr sz="2475" i="1" spc="-15" baseline="-25252" dirty="0">
                <a:latin typeface="Palatino Linotype"/>
                <a:cs typeface="Palatino Linotype"/>
              </a:rPr>
              <a:t> </a:t>
            </a:r>
            <a:r>
              <a:rPr sz="2450" spc="270" dirty="0">
                <a:latin typeface="Palatino Linotype"/>
                <a:cs typeface="Palatino Linotype"/>
              </a:rPr>
              <a:t>=</a:t>
            </a:r>
            <a:r>
              <a:rPr sz="2450" dirty="0">
                <a:latin typeface="Palatino Linotype"/>
                <a:cs typeface="Palatino Linotype"/>
              </a:rPr>
              <a:t> </a:t>
            </a:r>
            <a:r>
              <a:rPr sz="2450" spc="5" dirty="0">
                <a:latin typeface="Times New Roman"/>
                <a:cs typeface="Times New Roman"/>
              </a:rPr>
              <a:t>0,</a:t>
            </a:r>
            <a:r>
              <a:rPr sz="2450" dirty="0">
                <a:latin typeface="Times New Roman"/>
                <a:cs typeface="Times New Roman"/>
              </a:rPr>
              <a:t> </a:t>
            </a:r>
            <a:r>
              <a:rPr sz="2450" i="1" spc="40" dirty="0">
                <a:latin typeface="Palatino Linotype"/>
                <a:cs typeface="Palatino Linotype"/>
              </a:rPr>
              <a:t>a</a:t>
            </a:r>
            <a:r>
              <a:rPr sz="2475" i="1" spc="60" baseline="-25252" dirty="0">
                <a:latin typeface="Palatino Linotype"/>
                <a:cs typeface="Palatino Linotype"/>
              </a:rPr>
              <a:t>n+2</a:t>
            </a:r>
            <a:r>
              <a:rPr sz="2475" i="1" spc="-15" baseline="-25252" dirty="0">
                <a:latin typeface="Palatino Linotype"/>
                <a:cs typeface="Palatino Linotype"/>
              </a:rPr>
              <a:t> </a:t>
            </a:r>
            <a:r>
              <a:rPr sz="2450" spc="270" dirty="0">
                <a:latin typeface="Palatino Linotype"/>
                <a:cs typeface="Palatino Linotype"/>
              </a:rPr>
              <a:t>=</a:t>
            </a:r>
            <a:r>
              <a:rPr sz="2450" spc="5" dirty="0">
                <a:latin typeface="Palatino Linotype"/>
                <a:cs typeface="Palatino Linotype"/>
              </a:rPr>
              <a:t> </a:t>
            </a:r>
            <a:r>
              <a:rPr sz="2450" spc="5" dirty="0">
                <a:latin typeface="Times New Roman"/>
                <a:cs typeface="Times New Roman"/>
              </a:rPr>
              <a:t>0,</a:t>
            </a:r>
            <a:r>
              <a:rPr sz="2450" dirty="0">
                <a:latin typeface="Times New Roman"/>
                <a:cs typeface="Times New Roman"/>
              </a:rPr>
              <a:t> </a:t>
            </a:r>
            <a:r>
              <a:rPr sz="2450" spc="10" dirty="0">
                <a:latin typeface="Palatino Linotype"/>
                <a:cs typeface="Palatino Linotype"/>
              </a:rPr>
              <a:t>and</a:t>
            </a:r>
            <a:r>
              <a:rPr sz="2450" spc="-5" dirty="0">
                <a:latin typeface="Palatino Linotype"/>
                <a:cs typeface="Palatino Linotype"/>
              </a:rPr>
              <a:t> </a:t>
            </a:r>
            <a:r>
              <a:rPr sz="2450" spc="5" dirty="0">
                <a:latin typeface="Palatino Linotype"/>
                <a:cs typeface="Palatino Linotype"/>
              </a:rPr>
              <a:t>so</a:t>
            </a:r>
            <a:r>
              <a:rPr sz="2450" dirty="0">
                <a:latin typeface="Palatino Linotype"/>
                <a:cs typeface="Palatino Linotype"/>
              </a:rPr>
              <a:t> </a:t>
            </a:r>
            <a:r>
              <a:rPr sz="2450" spc="5" dirty="0">
                <a:latin typeface="Palatino Linotype"/>
                <a:cs typeface="Palatino Linotype"/>
              </a:rPr>
              <a:t>on.</a:t>
            </a:r>
            <a:endParaRPr sz="2450">
              <a:latin typeface="Palatino Linotype"/>
              <a:cs typeface="Palatino Linotype"/>
            </a:endParaRPr>
          </a:p>
          <a:p>
            <a:pPr marL="335280" indent="-259079">
              <a:lnSpc>
                <a:spcPct val="100000"/>
              </a:lnSpc>
              <a:spcBef>
                <a:spcPts val="1360"/>
              </a:spcBef>
              <a:buClr>
                <a:srgbClr val="0BD0D9"/>
              </a:buClr>
              <a:buSzPct val="95918"/>
              <a:buFont typeface="Lucida Sans Unicode"/>
              <a:buChar char="●"/>
              <a:tabLst>
                <a:tab pos="335280" algn="l"/>
              </a:tabLst>
            </a:pPr>
            <a:r>
              <a:rPr sz="2450" spc="5" dirty="0">
                <a:latin typeface="Palatino Linotype"/>
                <a:cs typeface="Palatino Linotype"/>
              </a:rPr>
              <a:t>The generating</a:t>
            </a:r>
            <a:r>
              <a:rPr sz="2450" spc="10" dirty="0">
                <a:latin typeface="Palatino Linotype"/>
                <a:cs typeface="Palatino Linotype"/>
              </a:rPr>
              <a:t> </a:t>
            </a:r>
            <a:r>
              <a:rPr sz="2450" spc="5" dirty="0">
                <a:latin typeface="Palatino Linotype"/>
                <a:cs typeface="Palatino Linotype"/>
              </a:rPr>
              <a:t>function</a:t>
            </a:r>
            <a:r>
              <a:rPr sz="2450" spc="10" dirty="0">
                <a:latin typeface="Palatino Linotype"/>
                <a:cs typeface="Palatino Linotype"/>
              </a:rPr>
              <a:t> </a:t>
            </a:r>
            <a:r>
              <a:rPr sz="2450" i="1" spc="5" dirty="0">
                <a:latin typeface="Palatino Linotype"/>
                <a:cs typeface="Palatino Linotype"/>
              </a:rPr>
              <a:t>G</a:t>
            </a:r>
            <a:r>
              <a:rPr sz="2450" spc="5" dirty="0">
                <a:latin typeface="Palatino Linotype"/>
                <a:cs typeface="Palatino Linotype"/>
              </a:rPr>
              <a:t>(</a:t>
            </a:r>
            <a:r>
              <a:rPr sz="2450" i="1" spc="5" dirty="0">
                <a:latin typeface="Palatino Linotype"/>
                <a:cs typeface="Palatino Linotype"/>
              </a:rPr>
              <a:t>x</a:t>
            </a:r>
            <a:r>
              <a:rPr sz="2450" spc="5" dirty="0">
                <a:latin typeface="Palatino Linotype"/>
                <a:cs typeface="Palatino Linotype"/>
              </a:rPr>
              <a:t>)</a:t>
            </a:r>
            <a:r>
              <a:rPr sz="2450" spc="10" dirty="0">
                <a:latin typeface="Palatino Linotype"/>
                <a:cs typeface="Palatino Linotype"/>
              </a:rPr>
              <a:t> </a:t>
            </a:r>
            <a:r>
              <a:rPr sz="2450" spc="5" dirty="0">
                <a:latin typeface="Palatino Linotype"/>
                <a:cs typeface="Palatino Linotype"/>
              </a:rPr>
              <a:t>of</a:t>
            </a:r>
            <a:r>
              <a:rPr sz="2450" spc="10" dirty="0">
                <a:latin typeface="Palatino Linotype"/>
                <a:cs typeface="Palatino Linotype"/>
              </a:rPr>
              <a:t> </a:t>
            </a:r>
            <a:r>
              <a:rPr sz="2450" spc="5" dirty="0">
                <a:latin typeface="Palatino Linotype"/>
                <a:cs typeface="Palatino Linotype"/>
              </a:rPr>
              <a:t>this</a:t>
            </a:r>
            <a:r>
              <a:rPr sz="2450" spc="10" dirty="0">
                <a:latin typeface="Palatino Linotype"/>
                <a:cs typeface="Palatino Linotype"/>
              </a:rPr>
              <a:t> </a:t>
            </a:r>
            <a:r>
              <a:rPr sz="2450" spc="5" dirty="0">
                <a:latin typeface="Palatino Linotype"/>
                <a:cs typeface="Palatino Linotype"/>
              </a:rPr>
              <a:t>infinite</a:t>
            </a:r>
            <a:r>
              <a:rPr sz="2450" spc="10" dirty="0">
                <a:latin typeface="Palatino Linotype"/>
                <a:cs typeface="Palatino Linotype"/>
              </a:rPr>
              <a:t> </a:t>
            </a:r>
            <a:r>
              <a:rPr sz="2450" spc="5" dirty="0">
                <a:latin typeface="Palatino Linotype"/>
                <a:cs typeface="Palatino Linotype"/>
              </a:rPr>
              <a:t>sequence</a:t>
            </a:r>
            <a:endParaRPr sz="2450">
              <a:latin typeface="Palatino Linotype"/>
              <a:cs typeface="Palatino Linotype"/>
            </a:endParaRPr>
          </a:p>
          <a:p>
            <a:pPr marL="335280">
              <a:lnSpc>
                <a:spcPct val="100000"/>
              </a:lnSpc>
              <a:spcBef>
                <a:spcPts val="260"/>
              </a:spcBef>
            </a:pPr>
            <a:r>
              <a:rPr sz="2450" spc="5" dirty="0">
                <a:latin typeface="Palatino Linotype"/>
                <a:cs typeface="Palatino Linotype"/>
              </a:rPr>
              <a:t>{</a:t>
            </a:r>
            <a:r>
              <a:rPr sz="2450" i="1" spc="5" dirty="0">
                <a:latin typeface="Palatino Linotype"/>
                <a:cs typeface="Palatino Linotype"/>
              </a:rPr>
              <a:t>a</a:t>
            </a:r>
            <a:r>
              <a:rPr sz="2475" i="1" spc="7" baseline="-25252" dirty="0">
                <a:latin typeface="Palatino Linotype"/>
                <a:cs typeface="Palatino Linotype"/>
              </a:rPr>
              <a:t>n</a:t>
            </a:r>
            <a:r>
              <a:rPr sz="2450" spc="5" dirty="0">
                <a:latin typeface="Palatino Linotype"/>
                <a:cs typeface="Palatino Linotype"/>
              </a:rPr>
              <a:t>} is</a:t>
            </a:r>
            <a:r>
              <a:rPr sz="2450" dirty="0">
                <a:latin typeface="Palatino Linotype"/>
                <a:cs typeface="Palatino Linotype"/>
              </a:rPr>
              <a:t> </a:t>
            </a:r>
            <a:r>
              <a:rPr sz="2450" spc="10" dirty="0">
                <a:latin typeface="Palatino Linotype"/>
                <a:cs typeface="Palatino Linotype"/>
              </a:rPr>
              <a:t>a</a:t>
            </a:r>
            <a:r>
              <a:rPr sz="2450" spc="5" dirty="0">
                <a:latin typeface="Palatino Linotype"/>
                <a:cs typeface="Palatino Linotype"/>
              </a:rPr>
              <a:t> polynomial</a:t>
            </a:r>
            <a:r>
              <a:rPr sz="2450" dirty="0">
                <a:latin typeface="Palatino Linotype"/>
                <a:cs typeface="Palatino Linotype"/>
              </a:rPr>
              <a:t> </a:t>
            </a:r>
            <a:r>
              <a:rPr sz="2450" spc="5" dirty="0">
                <a:latin typeface="Palatino Linotype"/>
                <a:cs typeface="Palatino Linotype"/>
              </a:rPr>
              <a:t>of</a:t>
            </a:r>
            <a:r>
              <a:rPr sz="2450" spc="10" dirty="0">
                <a:latin typeface="Palatino Linotype"/>
                <a:cs typeface="Palatino Linotype"/>
              </a:rPr>
              <a:t> </a:t>
            </a:r>
            <a:r>
              <a:rPr sz="2450" dirty="0">
                <a:latin typeface="Palatino Linotype"/>
                <a:cs typeface="Palatino Linotype"/>
              </a:rPr>
              <a:t>degree</a:t>
            </a:r>
            <a:r>
              <a:rPr sz="2450" spc="5" dirty="0">
                <a:latin typeface="Palatino Linotype"/>
                <a:cs typeface="Palatino Linotype"/>
              </a:rPr>
              <a:t> </a:t>
            </a:r>
            <a:r>
              <a:rPr sz="2450" spc="10" dirty="0">
                <a:latin typeface="Palatino Linotype"/>
                <a:cs typeface="Palatino Linotype"/>
              </a:rPr>
              <a:t>n</a:t>
            </a:r>
            <a:r>
              <a:rPr sz="2450" dirty="0">
                <a:latin typeface="Palatino Linotype"/>
                <a:cs typeface="Palatino Linotype"/>
              </a:rPr>
              <a:t> </a:t>
            </a:r>
            <a:r>
              <a:rPr sz="2450" spc="5" dirty="0">
                <a:latin typeface="Palatino Linotype"/>
                <a:cs typeface="Palatino Linotype"/>
              </a:rPr>
              <a:t>because no</a:t>
            </a:r>
            <a:r>
              <a:rPr sz="2450" dirty="0">
                <a:latin typeface="Palatino Linotype"/>
                <a:cs typeface="Palatino Linotype"/>
              </a:rPr>
              <a:t> </a:t>
            </a:r>
            <a:r>
              <a:rPr sz="2450" spc="5" dirty="0">
                <a:latin typeface="Palatino Linotype"/>
                <a:cs typeface="Palatino Linotype"/>
              </a:rPr>
              <a:t>terms of the</a:t>
            </a:r>
            <a:endParaRPr sz="2450">
              <a:latin typeface="Palatino Linotype"/>
              <a:cs typeface="Palatino Linotype"/>
            </a:endParaRPr>
          </a:p>
          <a:p>
            <a:pPr marL="335280">
              <a:lnSpc>
                <a:spcPct val="100000"/>
              </a:lnSpc>
              <a:spcBef>
                <a:spcPts val="760"/>
              </a:spcBef>
            </a:pPr>
            <a:r>
              <a:rPr sz="2450" spc="5" dirty="0">
                <a:latin typeface="Palatino Linotype"/>
                <a:cs typeface="Palatino Linotype"/>
              </a:rPr>
              <a:t>form</a:t>
            </a:r>
            <a:r>
              <a:rPr sz="2450" dirty="0">
                <a:latin typeface="Palatino Linotype"/>
                <a:cs typeface="Palatino Linotype"/>
              </a:rPr>
              <a:t> </a:t>
            </a:r>
            <a:r>
              <a:rPr sz="2450" i="1" dirty="0">
                <a:latin typeface="Palatino Linotype"/>
                <a:cs typeface="Palatino Linotype"/>
              </a:rPr>
              <a:t>a</a:t>
            </a:r>
            <a:r>
              <a:rPr sz="2475" i="1" baseline="-25252" dirty="0">
                <a:latin typeface="Palatino Linotype"/>
                <a:cs typeface="Palatino Linotype"/>
              </a:rPr>
              <a:t>j</a:t>
            </a:r>
            <a:r>
              <a:rPr sz="2450" i="1" dirty="0">
                <a:latin typeface="Palatino Linotype"/>
                <a:cs typeface="Palatino Linotype"/>
              </a:rPr>
              <a:t>x</a:t>
            </a:r>
            <a:r>
              <a:rPr sz="2475" i="1" baseline="25252" dirty="0">
                <a:latin typeface="Palatino Linotype"/>
                <a:cs typeface="Palatino Linotype"/>
              </a:rPr>
              <a:t>j</a:t>
            </a:r>
            <a:r>
              <a:rPr sz="2475" i="1" spc="300" baseline="25252" dirty="0">
                <a:latin typeface="Palatino Linotype"/>
                <a:cs typeface="Palatino Linotype"/>
              </a:rPr>
              <a:t> </a:t>
            </a:r>
            <a:r>
              <a:rPr sz="2450" spc="10" dirty="0">
                <a:latin typeface="Palatino Linotype"/>
                <a:cs typeface="Palatino Linotype"/>
              </a:rPr>
              <a:t>with</a:t>
            </a:r>
            <a:r>
              <a:rPr sz="2450" spc="-5" dirty="0">
                <a:latin typeface="Palatino Linotype"/>
                <a:cs typeface="Palatino Linotype"/>
              </a:rPr>
              <a:t> </a:t>
            </a:r>
            <a:r>
              <a:rPr sz="2450" i="1" spc="5" dirty="0">
                <a:latin typeface="Palatino Linotype"/>
                <a:cs typeface="Palatino Linotype"/>
              </a:rPr>
              <a:t>j</a:t>
            </a:r>
            <a:r>
              <a:rPr sz="2450" i="1" dirty="0">
                <a:latin typeface="Palatino Linotype"/>
                <a:cs typeface="Palatino Linotype"/>
              </a:rPr>
              <a:t> </a:t>
            </a:r>
            <a:r>
              <a:rPr sz="2450" spc="270" dirty="0">
                <a:latin typeface="Palatino Linotype"/>
                <a:cs typeface="Palatino Linotype"/>
              </a:rPr>
              <a:t>&gt;</a:t>
            </a:r>
            <a:r>
              <a:rPr sz="2450" dirty="0">
                <a:latin typeface="Palatino Linotype"/>
                <a:cs typeface="Palatino Linotype"/>
              </a:rPr>
              <a:t> </a:t>
            </a:r>
            <a:r>
              <a:rPr sz="2450" i="1" spc="10" dirty="0">
                <a:latin typeface="Palatino Linotype"/>
                <a:cs typeface="Palatino Linotype"/>
              </a:rPr>
              <a:t>n</a:t>
            </a:r>
            <a:r>
              <a:rPr sz="2450" i="1" spc="5" dirty="0">
                <a:latin typeface="Palatino Linotype"/>
                <a:cs typeface="Palatino Linotype"/>
              </a:rPr>
              <a:t> </a:t>
            </a:r>
            <a:r>
              <a:rPr sz="2450" spc="-25" dirty="0">
                <a:latin typeface="Palatino Linotype"/>
                <a:cs typeface="Palatino Linotype"/>
              </a:rPr>
              <a:t>occur,</a:t>
            </a:r>
            <a:r>
              <a:rPr sz="2450" dirty="0">
                <a:latin typeface="Palatino Linotype"/>
                <a:cs typeface="Palatino Linotype"/>
              </a:rPr>
              <a:t> </a:t>
            </a:r>
            <a:r>
              <a:rPr sz="2450" spc="5" dirty="0">
                <a:latin typeface="Palatino Linotype"/>
                <a:cs typeface="Palatino Linotype"/>
              </a:rPr>
              <a:t>that</a:t>
            </a:r>
            <a:r>
              <a:rPr sz="2450" dirty="0">
                <a:latin typeface="Palatino Linotype"/>
                <a:cs typeface="Palatino Linotype"/>
              </a:rPr>
              <a:t> is,</a:t>
            </a:r>
            <a:endParaRPr sz="2450">
              <a:latin typeface="Palatino Linotype"/>
              <a:cs typeface="Palatino Linotype"/>
            </a:endParaRPr>
          </a:p>
          <a:p>
            <a:pPr>
              <a:lnSpc>
                <a:spcPct val="100000"/>
              </a:lnSpc>
              <a:spcBef>
                <a:spcPts val="35"/>
              </a:spcBef>
            </a:pPr>
            <a:endParaRPr sz="3800">
              <a:latin typeface="Palatino Linotype"/>
              <a:cs typeface="Palatino Linotype"/>
            </a:endParaRPr>
          </a:p>
          <a:p>
            <a:pPr marL="1649730">
              <a:lnSpc>
                <a:spcPct val="100000"/>
              </a:lnSpc>
            </a:pPr>
            <a:r>
              <a:rPr sz="2450" i="1" spc="10" dirty="0">
                <a:latin typeface="Palatino Linotype"/>
                <a:cs typeface="Palatino Linotype"/>
              </a:rPr>
              <a:t>G</a:t>
            </a:r>
            <a:r>
              <a:rPr sz="2450" spc="5" dirty="0">
                <a:latin typeface="Palatino Linotype"/>
                <a:cs typeface="Palatino Linotype"/>
              </a:rPr>
              <a:t>(</a:t>
            </a:r>
            <a:r>
              <a:rPr sz="2450" i="1" spc="10" dirty="0">
                <a:latin typeface="Palatino Linotype"/>
                <a:cs typeface="Palatino Linotype"/>
              </a:rPr>
              <a:t>x</a:t>
            </a:r>
            <a:r>
              <a:rPr sz="2450" spc="5" dirty="0">
                <a:latin typeface="Palatino Linotype"/>
                <a:cs typeface="Palatino Linotype"/>
              </a:rPr>
              <a:t>) </a:t>
            </a:r>
            <a:r>
              <a:rPr sz="2450" spc="270" dirty="0">
                <a:latin typeface="Palatino Linotype"/>
                <a:cs typeface="Palatino Linotype"/>
              </a:rPr>
              <a:t>=</a:t>
            </a:r>
            <a:r>
              <a:rPr sz="2450" spc="5" dirty="0">
                <a:latin typeface="Palatino Linotype"/>
                <a:cs typeface="Palatino Linotype"/>
              </a:rPr>
              <a:t> </a:t>
            </a:r>
            <a:r>
              <a:rPr sz="2450" i="1" spc="5" dirty="0">
                <a:latin typeface="Palatino Linotype"/>
                <a:cs typeface="Palatino Linotype"/>
              </a:rPr>
              <a:t>a</a:t>
            </a:r>
            <a:r>
              <a:rPr sz="2475" spc="-7" baseline="-25252" dirty="0">
                <a:latin typeface="Times New Roman"/>
                <a:cs typeface="Times New Roman"/>
              </a:rPr>
              <a:t>0</a:t>
            </a:r>
            <a:r>
              <a:rPr sz="2475" spc="307" baseline="-25252" dirty="0">
                <a:latin typeface="Times New Roman"/>
                <a:cs typeface="Times New Roman"/>
              </a:rPr>
              <a:t> </a:t>
            </a:r>
            <a:r>
              <a:rPr sz="2450" spc="270" dirty="0">
                <a:latin typeface="Palatino Linotype"/>
                <a:cs typeface="Palatino Linotype"/>
              </a:rPr>
              <a:t>+</a:t>
            </a:r>
            <a:r>
              <a:rPr sz="2450" spc="5" dirty="0">
                <a:latin typeface="Palatino Linotype"/>
                <a:cs typeface="Palatino Linotype"/>
              </a:rPr>
              <a:t> </a:t>
            </a:r>
            <a:r>
              <a:rPr sz="2450" i="1" spc="5" dirty="0">
                <a:latin typeface="Palatino Linotype"/>
                <a:cs typeface="Palatino Linotype"/>
              </a:rPr>
              <a:t>a</a:t>
            </a:r>
            <a:r>
              <a:rPr sz="2475" spc="-7" baseline="-25252" dirty="0">
                <a:latin typeface="Times New Roman"/>
                <a:cs typeface="Times New Roman"/>
              </a:rPr>
              <a:t>1</a:t>
            </a:r>
            <a:r>
              <a:rPr sz="2450" i="1" spc="10" dirty="0">
                <a:latin typeface="Palatino Linotype"/>
                <a:cs typeface="Palatino Linotype"/>
              </a:rPr>
              <a:t>x</a:t>
            </a:r>
            <a:r>
              <a:rPr sz="2450" i="1" spc="5" dirty="0">
                <a:latin typeface="Palatino Linotype"/>
                <a:cs typeface="Palatino Linotype"/>
              </a:rPr>
              <a:t> </a:t>
            </a:r>
            <a:r>
              <a:rPr sz="2450" spc="270" dirty="0">
                <a:latin typeface="Palatino Linotype"/>
                <a:cs typeface="Palatino Linotype"/>
              </a:rPr>
              <a:t>+</a:t>
            </a:r>
            <a:r>
              <a:rPr sz="2450" spc="5" dirty="0">
                <a:latin typeface="Palatino Linotype"/>
                <a:cs typeface="Palatino Linotype"/>
              </a:rPr>
              <a:t> </a:t>
            </a:r>
            <a:r>
              <a:rPr sz="2450" spc="-965" dirty="0">
                <a:latin typeface="Lucida Sans Unicode"/>
                <a:cs typeface="Lucida Sans Unicode"/>
              </a:rPr>
              <a:t>…⋯</a:t>
            </a:r>
            <a:r>
              <a:rPr sz="2450" spc="-160" dirty="0">
                <a:latin typeface="Lucida Sans Unicode"/>
                <a:cs typeface="Lucida Sans Unicode"/>
              </a:rPr>
              <a:t> </a:t>
            </a:r>
            <a:r>
              <a:rPr sz="2450" spc="270" dirty="0">
                <a:latin typeface="Palatino Linotype"/>
                <a:cs typeface="Palatino Linotype"/>
              </a:rPr>
              <a:t>+</a:t>
            </a:r>
            <a:r>
              <a:rPr sz="2450" spc="5" dirty="0">
                <a:latin typeface="Palatino Linotype"/>
                <a:cs typeface="Palatino Linotype"/>
              </a:rPr>
              <a:t> </a:t>
            </a:r>
            <a:r>
              <a:rPr sz="2450" i="1" spc="5" dirty="0">
                <a:latin typeface="Palatino Linotype"/>
                <a:cs typeface="Palatino Linotype"/>
              </a:rPr>
              <a:t>a</a:t>
            </a:r>
            <a:r>
              <a:rPr sz="2475" i="1" spc="-7" baseline="-25252" dirty="0">
                <a:latin typeface="Palatino Linotype"/>
                <a:cs typeface="Palatino Linotype"/>
              </a:rPr>
              <a:t>n </a:t>
            </a:r>
            <a:r>
              <a:rPr sz="2450" i="1" spc="10" dirty="0">
                <a:latin typeface="Palatino Linotype"/>
                <a:cs typeface="Palatino Linotype"/>
              </a:rPr>
              <a:t>x</a:t>
            </a:r>
            <a:r>
              <a:rPr sz="2475" i="1" spc="-7" baseline="25252" dirty="0">
                <a:latin typeface="Palatino Linotype"/>
                <a:cs typeface="Palatino Linotype"/>
              </a:rPr>
              <a:t>n</a:t>
            </a:r>
            <a:r>
              <a:rPr sz="2450" i="1" spc="5" dirty="0">
                <a:latin typeface="Palatino Linotype"/>
                <a:cs typeface="Palatino Linotype"/>
              </a:rPr>
              <a:t>.</a:t>
            </a:r>
            <a:endParaRPr sz="2450">
              <a:latin typeface="Palatino Linotype"/>
              <a:cs typeface="Palatino Linotyp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0645" y="20782"/>
            <a:ext cx="8699500" cy="550343"/>
          </a:xfrm>
          <a:prstGeom prst="rect">
            <a:avLst/>
          </a:prstGeom>
        </p:spPr>
        <p:txBody>
          <a:bodyPr vert="horz" wrap="square" lIns="0" tIns="40640" rIns="0" bIns="0" rtlCol="0">
            <a:spAutoFit/>
          </a:bodyPr>
          <a:lstStyle/>
          <a:p>
            <a:pPr marL="12700" marR="5080" algn="ctr">
              <a:lnSpc>
                <a:spcPts val="4200"/>
              </a:lnSpc>
              <a:spcBef>
                <a:spcPts val="320"/>
              </a:spcBef>
              <a:tabLst>
                <a:tab pos="2545080" algn="l"/>
                <a:tab pos="3363595" algn="l"/>
              </a:tabLst>
            </a:pPr>
            <a:r>
              <a:rPr sz="2800" b="1" spc="-5" dirty="0">
                <a:effectLst>
                  <a:outerShdw blurRad="38100" dist="38100" dir="2700000" algn="tl">
                    <a:srgbClr val="000000">
                      <a:alpha val="43137"/>
                    </a:srgbClr>
                  </a:outerShdw>
                </a:effectLst>
              </a:rPr>
              <a:t>Rabbits</a:t>
            </a:r>
            <a:r>
              <a:rPr sz="2800" b="1" spc="10" dirty="0">
                <a:effectLst>
                  <a:outerShdw blurRad="38100" dist="38100" dir="2700000" algn="tl">
                    <a:srgbClr val="000000">
                      <a:alpha val="43137"/>
                    </a:srgbClr>
                  </a:outerShdw>
                </a:effectLst>
              </a:rPr>
              <a:t> </a:t>
            </a:r>
            <a:r>
              <a:rPr sz="2800" b="1" dirty="0">
                <a:effectLst>
                  <a:outerShdw blurRad="38100" dist="38100" dir="2700000" algn="tl">
                    <a:srgbClr val="000000">
                      <a:alpha val="43137"/>
                    </a:srgbClr>
                  </a:outerShdw>
                </a:effectLst>
              </a:rPr>
              <a:t>and</a:t>
            </a:r>
            <a:r>
              <a:rPr lang="en-US" sz="2800" b="1" dirty="0">
                <a:effectLst>
                  <a:outerShdw blurRad="38100" dist="38100" dir="2700000" algn="tl">
                    <a:srgbClr val="000000">
                      <a:alpha val="43137"/>
                    </a:srgbClr>
                  </a:outerShdw>
                </a:effectLst>
              </a:rPr>
              <a:t> </a:t>
            </a:r>
            <a:r>
              <a:rPr sz="2800" b="1" dirty="0">
                <a:effectLst>
                  <a:outerShdw blurRad="38100" dist="38100" dir="2700000" algn="tl">
                    <a:srgbClr val="000000">
                      <a:alpha val="43137"/>
                    </a:srgbClr>
                  </a:outerShdw>
                </a:effectLst>
              </a:rPr>
              <a:t>the</a:t>
            </a:r>
            <a:r>
              <a:rPr lang="en-US" sz="2800" b="1" dirty="0">
                <a:effectLst>
                  <a:outerShdw blurRad="38100" dist="38100" dir="2700000" algn="tl">
                    <a:srgbClr val="000000">
                      <a:alpha val="43137"/>
                    </a:srgbClr>
                  </a:outerShdw>
                </a:effectLst>
              </a:rPr>
              <a:t> </a:t>
            </a:r>
            <a:r>
              <a:rPr sz="2800" b="1" spc="-5" dirty="0">
                <a:effectLst>
                  <a:outerShdw blurRad="38100" dist="38100" dir="2700000" algn="tl">
                    <a:srgbClr val="000000">
                      <a:alpha val="43137"/>
                    </a:srgbClr>
                  </a:outerShdw>
                </a:effectLst>
              </a:rPr>
              <a:t>Fiobonacci</a:t>
            </a:r>
            <a:r>
              <a:rPr sz="2800" b="1" spc="-45" dirty="0">
                <a:effectLst>
                  <a:outerShdw blurRad="38100" dist="38100" dir="2700000" algn="tl">
                    <a:srgbClr val="000000">
                      <a:alpha val="43137"/>
                    </a:srgbClr>
                  </a:outerShdw>
                </a:effectLst>
              </a:rPr>
              <a:t> </a:t>
            </a:r>
            <a:r>
              <a:rPr sz="2800" b="1" spc="-5" dirty="0">
                <a:effectLst>
                  <a:outerShdw blurRad="38100" dist="38100" dir="2700000" algn="tl">
                    <a:srgbClr val="000000">
                      <a:alpha val="43137"/>
                    </a:srgbClr>
                  </a:outerShdw>
                </a:effectLst>
              </a:rPr>
              <a:t>Numbers </a:t>
            </a:r>
            <a:r>
              <a:rPr sz="2800" b="1" spc="-1070" dirty="0">
                <a:effectLst>
                  <a:outerShdw blurRad="38100" dist="38100" dir="2700000" algn="tl">
                    <a:srgbClr val="000000">
                      <a:alpha val="43137"/>
                    </a:srgbClr>
                  </a:outerShdw>
                </a:effectLst>
              </a:rPr>
              <a:t> </a:t>
            </a:r>
            <a:r>
              <a:rPr sz="2800" b="1" spc="-5" dirty="0">
                <a:effectLst>
                  <a:outerShdw blurRad="38100" dist="38100" dir="2700000" algn="tl">
                    <a:srgbClr val="000000">
                      <a:alpha val="43137"/>
                    </a:srgbClr>
                  </a:outerShdw>
                </a:effectLst>
              </a:rPr>
              <a:t>(</a:t>
            </a:r>
            <a:r>
              <a:rPr sz="2800" b="1" i="1" spc="-5" dirty="0">
                <a:effectLst>
                  <a:outerShdw blurRad="38100" dist="38100" dir="2700000" algn="tl">
                    <a:srgbClr val="000000">
                      <a:alpha val="43137"/>
                    </a:srgbClr>
                  </a:outerShdw>
                </a:effectLst>
                <a:latin typeface="Trebuchet MS"/>
                <a:cs typeface="Trebuchet MS"/>
              </a:rPr>
              <a:t>cont.</a:t>
            </a:r>
            <a:r>
              <a:rPr sz="2800" b="1" spc="-5" dirty="0">
                <a:effectLst>
                  <a:outerShdw blurRad="38100" dist="38100" dir="2700000" algn="tl">
                    <a:srgbClr val="000000">
                      <a:alpha val="43137"/>
                    </a:srgbClr>
                  </a:outerShdw>
                </a:effectLst>
              </a:rPr>
              <a:t>)</a:t>
            </a:r>
            <a:endParaRPr sz="2800" b="1" dirty="0">
              <a:effectLst>
                <a:outerShdw blurRad="38100" dist="38100" dir="2700000" algn="tl">
                  <a:srgbClr val="000000">
                    <a:alpha val="43137"/>
                  </a:srgbClr>
                </a:outerShdw>
              </a:effectLst>
              <a:latin typeface="Trebuchet MS"/>
              <a:cs typeface="Trebuchet MS"/>
            </a:endParaRPr>
          </a:p>
        </p:txBody>
      </p:sp>
      <p:pic>
        <p:nvPicPr>
          <p:cNvPr id="3" name="object 3"/>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614334" y="3360126"/>
            <a:ext cx="5915329" cy="2780522"/>
          </a:xfrm>
          <a:prstGeom prst="rect">
            <a:avLst/>
          </a:prstGeom>
        </p:spPr>
      </p:pic>
      <p:sp>
        <p:nvSpPr>
          <p:cNvPr id="5" name="Rectangle 4">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2419920" y="446400"/>
              <a:ext cx="5822640" cy="5867280"/>
            </p14:xfrm>
          </p:contentPart>
        </mc:Choice>
        <mc:Fallback xmlns="">
          <p:pic>
            <p:nvPicPr>
              <p:cNvPr id="6" name="Ink 5"/>
              <p:cNvPicPr/>
              <p:nvPr/>
            </p:nvPicPr>
            <p:blipFill>
              <a:blip r:embed="rId5"/>
              <a:stretch>
                <a:fillRect/>
              </a:stretch>
            </p:blipFill>
            <p:spPr>
              <a:xfrm>
                <a:off x="2410560" y="437040"/>
                <a:ext cx="5841360" cy="5886000"/>
              </a:xfrm>
              <a:prstGeom prst="rect">
                <a:avLst/>
              </a:prstGeom>
            </p:spPr>
          </p:pic>
        </mc:Fallback>
      </mc:AlternateContent>
    </p:spTree>
    <p:extLst>
      <p:ext uri="{BB962C8B-B14F-4D97-AF65-F5344CB8AC3E}">
        <p14:creationId xmlns:p14="http://schemas.microsoft.com/office/powerpoint/2010/main" val="3073209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a:spLocks noGrp="1"/>
          </p:cNvSpPr>
          <p:nvPr>
            <p:ph type="title"/>
          </p:nvPr>
        </p:nvSpPr>
        <p:spPr>
          <a:prstGeom prst="rect">
            <a:avLst/>
          </a:prstGeom>
        </p:spPr>
        <p:txBody>
          <a:bodyPr vert="horz" wrap="square" lIns="0" tIns="113030" rIns="0" bIns="0" rtlCol="0">
            <a:spAutoFit/>
          </a:bodyPr>
          <a:lstStyle/>
          <a:p>
            <a:pPr marL="12700" marR="5080">
              <a:lnSpc>
                <a:spcPts val="4200"/>
              </a:lnSpc>
              <a:spcBef>
                <a:spcPts val="320"/>
              </a:spcBef>
            </a:pPr>
            <a:r>
              <a:rPr sz="3600" dirty="0"/>
              <a:t>Generating</a:t>
            </a:r>
            <a:r>
              <a:rPr sz="3600" spc="-20" dirty="0"/>
              <a:t> </a:t>
            </a:r>
            <a:r>
              <a:rPr sz="3600" spc="-5" dirty="0"/>
              <a:t>Functions</a:t>
            </a:r>
            <a:r>
              <a:rPr sz="3600" spc="-20" dirty="0"/>
              <a:t> </a:t>
            </a:r>
            <a:r>
              <a:rPr sz="3600" spc="-5" dirty="0"/>
              <a:t>for</a:t>
            </a:r>
            <a:r>
              <a:rPr sz="3600" spc="-20" dirty="0"/>
              <a:t> </a:t>
            </a:r>
            <a:r>
              <a:rPr sz="3600" dirty="0"/>
              <a:t>Finite </a:t>
            </a:r>
            <a:r>
              <a:rPr sz="3600" spc="-1070" dirty="0"/>
              <a:t> </a:t>
            </a:r>
            <a:r>
              <a:rPr sz="3600" spc="-5" dirty="0"/>
              <a:t>Sequences (continued)</a:t>
            </a:r>
            <a:endParaRPr sz="3600"/>
          </a:p>
        </p:txBody>
      </p:sp>
      <p:sp>
        <p:nvSpPr>
          <p:cNvPr id="9" name="object 9"/>
          <p:cNvSpPr/>
          <p:nvPr/>
        </p:nvSpPr>
        <p:spPr>
          <a:xfrm>
            <a:off x="457200" y="1935479"/>
            <a:ext cx="8229600" cy="4389120"/>
          </a:xfrm>
          <a:custGeom>
            <a:avLst/>
            <a:gdLst/>
            <a:ahLst/>
            <a:cxnLst/>
            <a:rect l="l" t="t" r="r" b="b"/>
            <a:pathLst>
              <a:path w="8229600" h="4389120">
                <a:moveTo>
                  <a:pt x="0" y="0"/>
                </a:moveTo>
                <a:lnTo>
                  <a:pt x="8229600" y="0"/>
                </a:lnTo>
                <a:lnTo>
                  <a:pt x="8229600" y="4389120"/>
                </a:lnTo>
                <a:lnTo>
                  <a:pt x="0" y="4389120"/>
                </a:lnTo>
                <a:lnTo>
                  <a:pt x="0" y="0"/>
                </a:lnTo>
                <a:close/>
              </a:path>
            </a:pathLst>
          </a:custGeom>
          <a:ln w="9525">
            <a:solidFill>
              <a:srgbClr val="FFFFFF"/>
            </a:solidFill>
          </a:ln>
        </p:spPr>
        <p:txBody>
          <a:bodyPr wrap="square" lIns="0" tIns="0" rIns="0" bIns="0" rtlCol="0"/>
          <a:lstStyle/>
          <a:p>
            <a:endParaRPr/>
          </a:p>
        </p:txBody>
      </p:sp>
      <p:sp>
        <p:nvSpPr>
          <p:cNvPr id="10" name="object 10"/>
          <p:cNvSpPr txBox="1"/>
          <p:nvPr/>
        </p:nvSpPr>
        <p:spPr>
          <a:xfrm>
            <a:off x="717867" y="1955038"/>
            <a:ext cx="6940550" cy="4114800"/>
          </a:xfrm>
          <a:prstGeom prst="rect">
            <a:avLst/>
          </a:prstGeom>
        </p:spPr>
        <p:txBody>
          <a:bodyPr vert="horz" wrap="square" lIns="0" tIns="12065" rIns="0" bIns="0" rtlCol="0">
            <a:spAutoFit/>
          </a:bodyPr>
          <a:lstStyle/>
          <a:p>
            <a:pPr marL="69215" marR="49530" indent="-31750">
              <a:lnSpc>
                <a:spcPct val="108800"/>
              </a:lnSpc>
              <a:spcBef>
                <a:spcPts val="95"/>
              </a:spcBef>
              <a:tabLst>
                <a:tab pos="1510030" algn="l"/>
              </a:tabLst>
            </a:pPr>
            <a:r>
              <a:rPr sz="2450" b="1" spc="10" dirty="0">
                <a:latin typeface="Palatino Linotype"/>
                <a:cs typeface="Palatino Linotype"/>
              </a:rPr>
              <a:t>Example</a:t>
            </a:r>
            <a:r>
              <a:rPr sz="2450" spc="10" dirty="0">
                <a:latin typeface="Palatino Linotype"/>
                <a:cs typeface="Palatino Linotype"/>
              </a:rPr>
              <a:t>:	What </a:t>
            </a:r>
            <a:r>
              <a:rPr sz="2450" spc="5" dirty="0">
                <a:latin typeface="Palatino Linotype"/>
                <a:cs typeface="Palatino Linotype"/>
              </a:rPr>
              <a:t>is the generating function for the </a:t>
            </a:r>
            <a:r>
              <a:rPr sz="2450" spc="-600" dirty="0">
                <a:latin typeface="Palatino Linotype"/>
                <a:cs typeface="Palatino Linotype"/>
              </a:rPr>
              <a:t> </a:t>
            </a:r>
            <a:r>
              <a:rPr sz="2450" spc="5" dirty="0">
                <a:latin typeface="Palatino Linotype"/>
                <a:cs typeface="Palatino Linotype"/>
              </a:rPr>
              <a:t>sequence</a:t>
            </a:r>
            <a:r>
              <a:rPr sz="2450" dirty="0">
                <a:latin typeface="Palatino Linotype"/>
                <a:cs typeface="Palatino Linotype"/>
              </a:rPr>
              <a:t> </a:t>
            </a:r>
            <a:r>
              <a:rPr sz="2450" spc="5" dirty="0">
                <a:latin typeface="Times New Roman"/>
                <a:cs typeface="Times New Roman"/>
              </a:rPr>
              <a:t>1,1,1,1,1,1</a:t>
            </a:r>
            <a:r>
              <a:rPr sz="2450" spc="5" dirty="0">
                <a:latin typeface="Palatino Linotype"/>
                <a:cs typeface="Palatino Linotype"/>
              </a:rPr>
              <a:t>?</a:t>
            </a:r>
            <a:endParaRPr sz="2450">
              <a:latin typeface="Palatino Linotype"/>
              <a:cs typeface="Palatino Linotype"/>
            </a:endParaRPr>
          </a:p>
          <a:p>
            <a:pPr marL="351790" marR="34290" indent="-313690">
              <a:lnSpc>
                <a:spcPts val="3800"/>
              </a:lnSpc>
              <a:spcBef>
                <a:spcPts val="270"/>
              </a:spcBef>
              <a:tabLst>
                <a:tab pos="6687820" algn="l"/>
              </a:tabLst>
            </a:pPr>
            <a:r>
              <a:rPr sz="2450" b="1" spc="5" dirty="0">
                <a:latin typeface="Palatino Linotype"/>
                <a:cs typeface="Palatino Linotype"/>
              </a:rPr>
              <a:t>Solution</a:t>
            </a:r>
            <a:r>
              <a:rPr sz="2450" spc="5" dirty="0">
                <a:latin typeface="Palatino Linotype"/>
                <a:cs typeface="Palatino Linotype"/>
              </a:rPr>
              <a:t>: </a:t>
            </a:r>
            <a:r>
              <a:rPr sz="2450" spc="10" dirty="0">
                <a:latin typeface="Palatino Linotype"/>
                <a:cs typeface="Palatino Linotype"/>
              </a:rPr>
              <a:t>T</a:t>
            </a:r>
            <a:r>
              <a:rPr sz="2450" spc="5" dirty="0">
                <a:latin typeface="Palatino Linotype"/>
                <a:cs typeface="Palatino Linotype"/>
              </a:rPr>
              <a:t>he</a:t>
            </a:r>
            <a:r>
              <a:rPr sz="2450" dirty="0">
                <a:latin typeface="Palatino Linotype"/>
                <a:cs typeface="Palatino Linotype"/>
              </a:rPr>
              <a:t> </a:t>
            </a:r>
            <a:r>
              <a:rPr sz="2450" spc="5" dirty="0">
                <a:latin typeface="Palatino Linotype"/>
                <a:cs typeface="Palatino Linotype"/>
              </a:rPr>
              <a:t>generating </a:t>
            </a:r>
            <a:r>
              <a:rPr sz="2450" spc="10" dirty="0">
                <a:latin typeface="Palatino Linotype"/>
                <a:cs typeface="Palatino Linotype"/>
              </a:rPr>
              <a:t>fun</a:t>
            </a:r>
            <a:r>
              <a:rPr sz="2450" dirty="0">
                <a:latin typeface="Palatino Linotype"/>
                <a:cs typeface="Palatino Linotype"/>
              </a:rPr>
              <a:t>c</a:t>
            </a:r>
            <a:r>
              <a:rPr sz="2450" spc="5" dirty="0">
                <a:latin typeface="Palatino Linotype"/>
                <a:cs typeface="Palatino Linotype"/>
              </a:rPr>
              <a:t>tio</a:t>
            </a:r>
            <a:r>
              <a:rPr sz="2450" spc="10" dirty="0">
                <a:latin typeface="Palatino Linotype"/>
                <a:cs typeface="Palatino Linotype"/>
              </a:rPr>
              <a:t>n</a:t>
            </a:r>
            <a:r>
              <a:rPr sz="2450" dirty="0">
                <a:latin typeface="Palatino Linotype"/>
                <a:cs typeface="Palatino Linotype"/>
              </a:rPr>
              <a:t> </a:t>
            </a:r>
            <a:r>
              <a:rPr sz="2450" spc="5" dirty="0">
                <a:latin typeface="Palatino Linotype"/>
                <a:cs typeface="Palatino Linotype"/>
              </a:rPr>
              <a:t>of </a:t>
            </a:r>
            <a:r>
              <a:rPr sz="2450" spc="5" dirty="0">
                <a:latin typeface="Times New Roman"/>
                <a:cs typeface="Times New Roman"/>
              </a:rPr>
              <a:t>1,1,1,1,1,1</a:t>
            </a:r>
            <a:r>
              <a:rPr sz="2450" dirty="0">
                <a:latin typeface="Times New Roman"/>
                <a:cs typeface="Times New Roman"/>
              </a:rPr>
              <a:t>	i</a:t>
            </a:r>
            <a:r>
              <a:rPr sz="2450" spc="5" dirty="0">
                <a:latin typeface="Times New Roman"/>
                <a:cs typeface="Times New Roman"/>
              </a:rPr>
              <a:t>s  </a:t>
            </a:r>
            <a:r>
              <a:rPr sz="2450" spc="10" dirty="0">
                <a:latin typeface="Times New Roman"/>
                <a:cs typeface="Times New Roman"/>
              </a:rPr>
              <a:t>1</a:t>
            </a:r>
            <a:r>
              <a:rPr sz="2450" dirty="0">
                <a:latin typeface="Times New Roman"/>
                <a:cs typeface="Times New Roman"/>
              </a:rPr>
              <a:t> </a:t>
            </a:r>
            <a:r>
              <a:rPr sz="2450" spc="10" dirty="0">
                <a:latin typeface="Times New Roman"/>
                <a:cs typeface="Times New Roman"/>
              </a:rPr>
              <a:t>+</a:t>
            </a:r>
            <a:r>
              <a:rPr sz="2450" spc="5" dirty="0">
                <a:latin typeface="Times New Roman"/>
                <a:cs typeface="Times New Roman"/>
              </a:rPr>
              <a:t> </a:t>
            </a:r>
            <a:r>
              <a:rPr sz="2450" i="1" spc="10" dirty="0">
                <a:latin typeface="Palatino Linotype"/>
                <a:cs typeface="Palatino Linotype"/>
              </a:rPr>
              <a:t>x</a:t>
            </a:r>
            <a:r>
              <a:rPr sz="2450" i="1" spc="5" dirty="0">
                <a:latin typeface="Palatino Linotype"/>
                <a:cs typeface="Palatino Linotype"/>
              </a:rPr>
              <a:t> </a:t>
            </a:r>
            <a:r>
              <a:rPr sz="2450" spc="10" dirty="0">
                <a:latin typeface="Times New Roman"/>
                <a:cs typeface="Times New Roman"/>
              </a:rPr>
              <a:t>+</a:t>
            </a:r>
            <a:r>
              <a:rPr sz="2450" spc="5" dirty="0">
                <a:latin typeface="Times New Roman"/>
                <a:cs typeface="Times New Roman"/>
              </a:rPr>
              <a:t> </a:t>
            </a:r>
            <a:r>
              <a:rPr sz="2450" i="1" dirty="0">
                <a:latin typeface="Palatino Linotype"/>
                <a:cs typeface="Palatino Linotype"/>
              </a:rPr>
              <a:t>x</a:t>
            </a:r>
            <a:r>
              <a:rPr sz="2475" baseline="21885" dirty="0">
                <a:latin typeface="Times New Roman"/>
                <a:cs typeface="Times New Roman"/>
              </a:rPr>
              <a:t>2</a:t>
            </a:r>
            <a:r>
              <a:rPr sz="2475" spc="300" baseline="21885" dirty="0">
                <a:latin typeface="Times New Roman"/>
                <a:cs typeface="Times New Roman"/>
              </a:rPr>
              <a:t> </a:t>
            </a:r>
            <a:r>
              <a:rPr sz="2450" spc="10" dirty="0">
                <a:latin typeface="Times New Roman"/>
                <a:cs typeface="Times New Roman"/>
              </a:rPr>
              <a:t>+</a:t>
            </a:r>
            <a:r>
              <a:rPr sz="2450" spc="5" dirty="0">
                <a:latin typeface="Times New Roman"/>
                <a:cs typeface="Times New Roman"/>
              </a:rPr>
              <a:t> </a:t>
            </a:r>
            <a:r>
              <a:rPr sz="2450" i="1" dirty="0">
                <a:latin typeface="Palatino Linotype"/>
                <a:cs typeface="Palatino Linotype"/>
              </a:rPr>
              <a:t>x</a:t>
            </a:r>
            <a:r>
              <a:rPr sz="2475" baseline="21885" dirty="0">
                <a:latin typeface="Times New Roman"/>
                <a:cs typeface="Times New Roman"/>
              </a:rPr>
              <a:t>3</a:t>
            </a:r>
            <a:r>
              <a:rPr sz="2475" spc="307" baseline="21885" dirty="0">
                <a:latin typeface="Times New Roman"/>
                <a:cs typeface="Times New Roman"/>
              </a:rPr>
              <a:t> </a:t>
            </a:r>
            <a:r>
              <a:rPr sz="2450" spc="10" dirty="0">
                <a:latin typeface="Times New Roman"/>
                <a:cs typeface="Times New Roman"/>
              </a:rPr>
              <a:t>+</a:t>
            </a:r>
            <a:r>
              <a:rPr sz="2450" spc="5" dirty="0">
                <a:latin typeface="Times New Roman"/>
                <a:cs typeface="Times New Roman"/>
              </a:rPr>
              <a:t> </a:t>
            </a:r>
            <a:r>
              <a:rPr sz="2450" i="1" dirty="0">
                <a:latin typeface="Palatino Linotype"/>
                <a:cs typeface="Palatino Linotype"/>
              </a:rPr>
              <a:t>x</a:t>
            </a:r>
            <a:r>
              <a:rPr sz="2475" baseline="21885" dirty="0">
                <a:latin typeface="Times New Roman"/>
                <a:cs typeface="Times New Roman"/>
              </a:rPr>
              <a:t>4</a:t>
            </a:r>
            <a:r>
              <a:rPr sz="2475" spc="307" baseline="21885" dirty="0">
                <a:latin typeface="Times New Roman"/>
                <a:cs typeface="Times New Roman"/>
              </a:rPr>
              <a:t> </a:t>
            </a:r>
            <a:r>
              <a:rPr sz="2450" spc="10" dirty="0">
                <a:latin typeface="Times New Roman"/>
                <a:cs typeface="Times New Roman"/>
              </a:rPr>
              <a:t>+</a:t>
            </a:r>
            <a:r>
              <a:rPr sz="2450" dirty="0">
                <a:latin typeface="Times New Roman"/>
                <a:cs typeface="Times New Roman"/>
              </a:rPr>
              <a:t> </a:t>
            </a:r>
            <a:r>
              <a:rPr sz="2450" i="1" dirty="0">
                <a:latin typeface="Palatino Linotype"/>
                <a:cs typeface="Palatino Linotype"/>
              </a:rPr>
              <a:t>x</a:t>
            </a:r>
            <a:r>
              <a:rPr sz="2475" baseline="21885" dirty="0">
                <a:latin typeface="Times New Roman"/>
                <a:cs typeface="Times New Roman"/>
              </a:rPr>
              <a:t>5</a:t>
            </a:r>
            <a:r>
              <a:rPr sz="2450" dirty="0">
                <a:latin typeface="Times New Roman"/>
                <a:cs typeface="Times New Roman"/>
              </a:rPr>
              <a:t>.</a:t>
            </a:r>
            <a:endParaRPr sz="2450">
              <a:latin typeface="Times New Roman"/>
              <a:cs typeface="Times New Roman"/>
            </a:endParaRPr>
          </a:p>
          <a:p>
            <a:pPr marL="351790" marR="1392555" indent="-235585">
              <a:lnSpc>
                <a:spcPts val="3800"/>
              </a:lnSpc>
            </a:pPr>
            <a:r>
              <a:rPr sz="2450" spc="5" dirty="0">
                <a:latin typeface="Palatino Linotype"/>
                <a:cs typeface="Palatino Linotype"/>
              </a:rPr>
              <a:t>By </a:t>
            </a:r>
            <a:r>
              <a:rPr sz="2450" dirty="0">
                <a:latin typeface="Palatino Linotype"/>
                <a:cs typeface="Palatino Linotype"/>
              </a:rPr>
              <a:t>Theorem </a:t>
            </a:r>
            <a:r>
              <a:rPr sz="2450" spc="10" dirty="0">
                <a:latin typeface="Palatino Linotype"/>
                <a:cs typeface="Palatino Linotype"/>
              </a:rPr>
              <a:t>1 </a:t>
            </a:r>
            <a:r>
              <a:rPr sz="2450" spc="5" dirty="0">
                <a:latin typeface="Palatino Linotype"/>
                <a:cs typeface="Palatino Linotype"/>
              </a:rPr>
              <a:t>of Section </a:t>
            </a:r>
            <a:r>
              <a:rPr sz="2450" spc="5" dirty="0">
                <a:latin typeface="Times New Roman"/>
                <a:cs typeface="Times New Roman"/>
              </a:rPr>
              <a:t>2.4</a:t>
            </a:r>
            <a:r>
              <a:rPr sz="2450" spc="5" dirty="0">
                <a:latin typeface="Palatino Linotype"/>
                <a:cs typeface="Palatino Linotype"/>
              </a:rPr>
              <a:t>, </a:t>
            </a:r>
            <a:r>
              <a:rPr sz="2450" spc="10" dirty="0">
                <a:latin typeface="Palatino Linotype"/>
                <a:cs typeface="Palatino Linotype"/>
              </a:rPr>
              <a:t>we </a:t>
            </a:r>
            <a:r>
              <a:rPr sz="2450" spc="5" dirty="0">
                <a:latin typeface="Palatino Linotype"/>
                <a:cs typeface="Palatino Linotype"/>
              </a:rPr>
              <a:t>have </a:t>
            </a:r>
            <a:r>
              <a:rPr sz="2450" spc="10" dirty="0">
                <a:latin typeface="Palatino Linotype"/>
                <a:cs typeface="Palatino Linotype"/>
              </a:rPr>
              <a:t> </a:t>
            </a:r>
            <a:r>
              <a:rPr sz="2450" spc="5" dirty="0">
                <a:latin typeface="Palatino Linotype"/>
                <a:cs typeface="Palatino Linotype"/>
              </a:rPr>
              <a:t>(</a:t>
            </a:r>
            <a:r>
              <a:rPr sz="2450" i="1" spc="10" dirty="0">
                <a:latin typeface="Palatino Linotype"/>
                <a:cs typeface="Palatino Linotype"/>
              </a:rPr>
              <a:t>x</a:t>
            </a:r>
            <a:r>
              <a:rPr sz="2475" spc="-7" baseline="21885" dirty="0">
                <a:latin typeface="Times New Roman"/>
                <a:cs typeface="Times New Roman"/>
              </a:rPr>
              <a:t>6</a:t>
            </a:r>
            <a:r>
              <a:rPr sz="2475" spc="307" baseline="21885" dirty="0">
                <a:latin typeface="Times New Roman"/>
                <a:cs typeface="Times New Roman"/>
              </a:rPr>
              <a:t> </a:t>
            </a:r>
            <a:r>
              <a:rPr sz="2450" i="1" spc="-265" dirty="0">
                <a:latin typeface="Times New Roman"/>
                <a:cs typeface="Times New Roman"/>
              </a:rPr>
              <a:t>−</a:t>
            </a:r>
            <a:r>
              <a:rPr sz="2450" i="1" spc="5" dirty="0">
                <a:latin typeface="Times New Roman"/>
                <a:cs typeface="Times New Roman"/>
              </a:rPr>
              <a:t> </a:t>
            </a:r>
            <a:r>
              <a:rPr sz="2450" spc="5" dirty="0">
                <a:latin typeface="Times New Roman"/>
                <a:cs typeface="Times New Roman"/>
              </a:rPr>
              <a:t>1)</a:t>
            </a:r>
            <a:r>
              <a:rPr sz="2450" dirty="0">
                <a:latin typeface="Times New Roman"/>
                <a:cs typeface="Times New Roman"/>
              </a:rPr>
              <a:t>/</a:t>
            </a:r>
            <a:r>
              <a:rPr sz="2450" spc="5" dirty="0">
                <a:latin typeface="Times New Roman"/>
                <a:cs typeface="Times New Roman"/>
              </a:rPr>
              <a:t>(</a:t>
            </a:r>
            <a:r>
              <a:rPr sz="2450" i="1" spc="10" dirty="0">
                <a:latin typeface="Palatino Linotype"/>
                <a:cs typeface="Palatino Linotype"/>
              </a:rPr>
              <a:t>x</a:t>
            </a:r>
            <a:r>
              <a:rPr sz="2450" i="1" spc="5" dirty="0">
                <a:latin typeface="Palatino Linotype"/>
                <a:cs typeface="Palatino Linotype"/>
              </a:rPr>
              <a:t> </a:t>
            </a:r>
            <a:r>
              <a:rPr sz="2450" i="1" spc="-265" dirty="0">
                <a:latin typeface="Times New Roman"/>
                <a:cs typeface="Times New Roman"/>
              </a:rPr>
              <a:t>−</a:t>
            </a:r>
            <a:r>
              <a:rPr sz="2450" spc="5" dirty="0">
                <a:latin typeface="Times New Roman"/>
                <a:cs typeface="Times New Roman"/>
              </a:rPr>
              <a:t>1) </a:t>
            </a:r>
            <a:r>
              <a:rPr sz="2450" spc="10" dirty="0">
                <a:latin typeface="Times New Roman"/>
                <a:cs typeface="Times New Roman"/>
              </a:rPr>
              <a:t>=</a:t>
            </a:r>
            <a:r>
              <a:rPr sz="2450" spc="5" dirty="0">
                <a:latin typeface="Times New Roman"/>
                <a:cs typeface="Times New Roman"/>
              </a:rPr>
              <a:t> </a:t>
            </a:r>
            <a:r>
              <a:rPr sz="2450" spc="10" dirty="0">
                <a:latin typeface="Times New Roman"/>
                <a:cs typeface="Times New Roman"/>
              </a:rPr>
              <a:t>1</a:t>
            </a:r>
            <a:r>
              <a:rPr sz="2450" spc="5" dirty="0">
                <a:latin typeface="Times New Roman"/>
                <a:cs typeface="Times New Roman"/>
              </a:rPr>
              <a:t> </a:t>
            </a:r>
            <a:r>
              <a:rPr sz="2450" spc="10" dirty="0">
                <a:latin typeface="Times New Roman"/>
                <a:cs typeface="Times New Roman"/>
              </a:rPr>
              <a:t>+</a:t>
            </a:r>
            <a:r>
              <a:rPr sz="2450" dirty="0">
                <a:latin typeface="Times New Roman"/>
                <a:cs typeface="Times New Roman"/>
              </a:rPr>
              <a:t> </a:t>
            </a:r>
            <a:r>
              <a:rPr sz="2450" i="1" spc="10" dirty="0">
                <a:latin typeface="Palatino Linotype"/>
                <a:cs typeface="Palatino Linotype"/>
              </a:rPr>
              <a:t>x</a:t>
            </a:r>
            <a:r>
              <a:rPr sz="2450" i="1" spc="5" dirty="0">
                <a:latin typeface="Palatino Linotype"/>
                <a:cs typeface="Palatino Linotype"/>
              </a:rPr>
              <a:t> </a:t>
            </a:r>
            <a:r>
              <a:rPr sz="2450" spc="10" dirty="0">
                <a:latin typeface="Times New Roman"/>
                <a:cs typeface="Times New Roman"/>
              </a:rPr>
              <a:t>+</a:t>
            </a:r>
            <a:r>
              <a:rPr sz="2450" spc="5" dirty="0">
                <a:latin typeface="Times New Roman"/>
                <a:cs typeface="Times New Roman"/>
              </a:rPr>
              <a:t> </a:t>
            </a:r>
            <a:r>
              <a:rPr sz="2450" i="1" spc="10" dirty="0">
                <a:latin typeface="Palatino Linotype"/>
                <a:cs typeface="Palatino Linotype"/>
              </a:rPr>
              <a:t>x</a:t>
            </a:r>
            <a:r>
              <a:rPr sz="2475" spc="-7" baseline="21885" dirty="0">
                <a:latin typeface="Times New Roman"/>
                <a:cs typeface="Times New Roman"/>
              </a:rPr>
              <a:t>2</a:t>
            </a:r>
            <a:r>
              <a:rPr sz="2475" spc="307" baseline="21885" dirty="0">
                <a:latin typeface="Times New Roman"/>
                <a:cs typeface="Times New Roman"/>
              </a:rPr>
              <a:t> </a:t>
            </a:r>
            <a:r>
              <a:rPr sz="2450" spc="10" dirty="0">
                <a:latin typeface="Times New Roman"/>
                <a:cs typeface="Times New Roman"/>
              </a:rPr>
              <a:t>+</a:t>
            </a:r>
            <a:r>
              <a:rPr sz="2450" spc="5" dirty="0">
                <a:latin typeface="Times New Roman"/>
                <a:cs typeface="Times New Roman"/>
              </a:rPr>
              <a:t> </a:t>
            </a:r>
            <a:r>
              <a:rPr sz="2450" i="1" spc="10" dirty="0">
                <a:latin typeface="Palatino Linotype"/>
                <a:cs typeface="Palatino Linotype"/>
              </a:rPr>
              <a:t>x</a:t>
            </a:r>
            <a:r>
              <a:rPr sz="2475" spc="-7" baseline="21885" dirty="0">
                <a:latin typeface="Times New Roman"/>
                <a:cs typeface="Times New Roman"/>
              </a:rPr>
              <a:t>3</a:t>
            </a:r>
            <a:r>
              <a:rPr sz="2475" spc="307" baseline="21885" dirty="0">
                <a:latin typeface="Times New Roman"/>
                <a:cs typeface="Times New Roman"/>
              </a:rPr>
              <a:t> </a:t>
            </a:r>
            <a:r>
              <a:rPr sz="2450" spc="10" dirty="0">
                <a:latin typeface="Times New Roman"/>
                <a:cs typeface="Times New Roman"/>
              </a:rPr>
              <a:t>+</a:t>
            </a:r>
            <a:r>
              <a:rPr sz="2450" spc="5" dirty="0">
                <a:latin typeface="Times New Roman"/>
                <a:cs typeface="Times New Roman"/>
              </a:rPr>
              <a:t> </a:t>
            </a:r>
            <a:r>
              <a:rPr sz="2450" i="1" spc="10" dirty="0">
                <a:latin typeface="Palatino Linotype"/>
                <a:cs typeface="Palatino Linotype"/>
              </a:rPr>
              <a:t>x</a:t>
            </a:r>
            <a:r>
              <a:rPr sz="2475" spc="-7" baseline="21885" dirty="0">
                <a:latin typeface="Times New Roman"/>
                <a:cs typeface="Times New Roman"/>
              </a:rPr>
              <a:t>4</a:t>
            </a:r>
            <a:r>
              <a:rPr sz="2475" spc="307" baseline="21885" dirty="0">
                <a:latin typeface="Times New Roman"/>
                <a:cs typeface="Times New Roman"/>
              </a:rPr>
              <a:t> </a:t>
            </a:r>
            <a:r>
              <a:rPr sz="2450" spc="10" dirty="0">
                <a:latin typeface="Times New Roman"/>
                <a:cs typeface="Times New Roman"/>
              </a:rPr>
              <a:t>+</a:t>
            </a:r>
            <a:r>
              <a:rPr sz="2450" spc="5" dirty="0">
                <a:latin typeface="Times New Roman"/>
                <a:cs typeface="Times New Roman"/>
              </a:rPr>
              <a:t> </a:t>
            </a:r>
            <a:r>
              <a:rPr sz="2450" i="1" spc="10" dirty="0">
                <a:latin typeface="Palatino Linotype"/>
                <a:cs typeface="Palatino Linotype"/>
              </a:rPr>
              <a:t>x</a:t>
            </a:r>
            <a:r>
              <a:rPr sz="2475" spc="-7" baseline="21885" dirty="0">
                <a:latin typeface="Times New Roman"/>
                <a:cs typeface="Times New Roman"/>
              </a:rPr>
              <a:t>5</a:t>
            </a:r>
            <a:endParaRPr sz="2475" baseline="21885">
              <a:latin typeface="Times New Roman"/>
              <a:cs typeface="Times New Roman"/>
            </a:endParaRPr>
          </a:p>
          <a:p>
            <a:pPr marL="194945">
              <a:lnSpc>
                <a:spcPct val="100000"/>
              </a:lnSpc>
              <a:spcBef>
                <a:spcPts val="590"/>
              </a:spcBef>
            </a:pPr>
            <a:r>
              <a:rPr sz="2450" spc="5" dirty="0">
                <a:latin typeface="Times New Roman"/>
                <a:cs typeface="Times New Roman"/>
              </a:rPr>
              <a:t>when</a:t>
            </a:r>
            <a:r>
              <a:rPr sz="2450" spc="-15" dirty="0">
                <a:latin typeface="Times New Roman"/>
                <a:cs typeface="Times New Roman"/>
              </a:rPr>
              <a:t> </a:t>
            </a:r>
            <a:r>
              <a:rPr sz="2450" i="1" spc="10" dirty="0">
                <a:latin typeface="Palatino Linotype"/>
                <a:cs typeface="Palatino Linotype"/>
              </a:rPr>
              <a:t>x</a:t>
            </a:r>
            <a:r>
              <a:rPr sz="2450" i="1" spc="-15" dirty="0">
                <a:latin typeface="Palatino Linotype"/>
                <a:cs typeface="Palatino Linotype"/>
              </a:rPr>
              <a:t> </a:t>
            </a:r>
            <a:r>
              <a:rPr sz="2450" i="1" spc="10" dirty="0">
                <a:latin typeface="Times New Roman"/>
                <a:cs typeface="Times New Roman"/>
              </a:rPr>
              <a:t>≠</a:t>
            </a:r>
            <a:r>
              <a:rPr sz="2450" i="1" spc="-15" dirty="0">
                <a:latin typeface="Times New Roman"/>
                <a:cs typeface="Times New Roman"/>
              </a:rPr>
              <a:t> </a:t>
            </a:r>
            <a:r>
              <a:rPr sz="2450" spc="5" dirty="0">
                <a:latin typeface="Times New Roman"/>
                <a:cs typeface="Times New Roman"/>
              </a:rPr>
              <a:t>1.</a:t>
            </a:r>
            <a:endParaRPr sz="2450">
              <a:latin typeface="Times New Roman"/>
              <a:cs typeface="Times New Roman"/>
            </a:endParaRPr>
          </a:p>
          <a:p>
            <a:pPr marL="69215" marR="30480" indent="125095">
              <a:lnSpc>
                <a:spcPct val="102000"/>
              </a:lnSpc>
              <a:spcBef>
                <a:spcPts val="800"/>
              </a:spcBef>
            </a:pPr>
            <a:r>
              <a:rPr sz="2450" spc="10" dirty="0">
                <a:latin typeface="Times New Roman"/>
                <a:cs typeface="Times New Roman"/>
              </a:rPr>
              <a:t>Cons</a:t>
            </a:r>
            <a:r>
              <a:rPr sz="2450" dirty="0">
                <a:latin typeface="Times New Roman"/>
                <a:cs typeface="Times New Roman"/>
              </a:rPr>
              <a:t>e</a:t>
            </a:r>
            <a:r>
              <a:rPr sz="2450" spc="10" dirty="0">
                <a:latin typeface="Times New Roman"/>
                <a:cs typeface="Times New Roman"/>
              </a:rPr>
              <a:t>qu</a:t>
            </a:r>
            <a:r>
              <a:rPr sz="2450" dirty="0">
                <a:latin typeface="Times New Roman"/>
                <a:cs typeface="Times New Roman"/>
              </a:rPr>
              <a:t>e</a:t>
            </a:r>
            <a:r>
              <a:rPr sz="2450" spc="10" dirty="0">
                <a:latin typeface="Times New Roman"/>
                <a:cs typeface="Times New Roman"/>
              </a:rPr>
              <a:t>n</a:t>
            </a:r>
            <a:r>
              <a:rPr sz="2450" dirty="0">
                <a:latin typeface="Times New Roman"/>
                <a:cs typeface="Times New Roman"/>
              </a:rPr>
              <a:t>tl</a:t>
            </a:r>
            <a:r>
              <a:rPr sz="2450" spc="10" dirty="0">
                <a:latin typeface="Times New Roman"/>
                <a:cs typeface="Times New Roman"/>
              </a:rPr>
              <a:t>y</a:t>
            </a:r>
            <a:r>
              <a:rPr sz="2450" spc="5" dirty="0">
                <a:latin typeface="Times New Roman"/>
                <a:cs typeface="Times New Roman"/>
              </a:rPr>
              <a:t> </a:t>
            </a:r>
            <a:r>
              <a:rPr sz="2450" i="1" spc="10" dirty="0">
                <a:latin typeface="Palatino Linotype"/>
                <a:cs typeface="Palatino Linotype"/>
              </a:rPr>
              <a:t>G</a:t>
            </a:r>
            <a:r>
              <a:rPr sz="2450" spc="5" dirty="0">
                <a:latin typeface="Times New Roman"/>
                <a:cs typeface="Times New Roman"/>
              </a:rPr>
              <a:t>(</a:t>
            </a:r>
            <a:r>
              <a:rPr sz="2450" i="1" spc="10" dirty="0">
                <a:latin typeface="Palatino Linotype"/>
                <a:cs typeface="Palatino Linotype"/>
              </a:rPr>
              <a:t>x</a:t>
            </a:r>
            <a:r>
              <a:rPr sz="2450" spc="5" dirty="0">
                <a:latin typeface="Times New Roman"/>
                <a:cs typeface="Times New Roman"/>
              </a:rPr>
              <a:t>) </a:t>
            </a:r>
            <a:r>
              <a:rPr sz="2450" spc="10" dirty="0">
                <a:latin typeface="Times New Roman"/>
                <a:cs typeface="Times New Roman"/>
              </a:rPr>
              <a:t>=</a:t>
            </a:r>
            <a:r>
              <a:rPr sz="2450" spc="5" dirty="0">
                <a:latin typeface="Times New Roman"/>
                <a:cs typeface="Times New Roman"/>
              </a:rPr>
              <a:t> </a:t>
            </a:r>
            <a:r>
              <a:rPr sz="2450" spc="5" dirty="0">
                <a:latin typeface="Palatino Linotype"/>
                <a:cs typeface="Palatino Linotype"/>
              </a:rPr>
              <a:t>(</a:t>
            </a:r>
            <a:r>
              <a:rPr sz="2450" i="1" spc="10" dirty="0">
                <a:latin typeface="Palatino Linotype"/>
                <a:cs typeface="Palatino Linotype"/>
              </a:rPr>
              <a:t>x</a:t>
            </a:r>
            <a:r>
              <a:rPr sz="2475" spc="-7" baseline="21885" dirty="0">
                <a:latin typeface="Times New Roman"/>
                <a:cs typeface="Times New Roman"/>
              </a:rPr>
              <a:t>6</a:t>
            </a:r>
            <a:r>
              <a:rPr sz="2475" spc="307" baseline="21885" dirty="0">
                <a:latin typeface="Times New Roman"/>
                <a:cs typeface="Times New Roman"/>
              </a:rPr>
              <a:t> </a:t>
            </a:r>
            <a:r>
              <a:rPr sz="2450" i="1" spc="-265" dirty="0">
                <a:latin typeface="Times New Roman"/>
                <a:cs typeface="Times New Roman"/>
              </a:rPr>
              <a:t>−</a:t>
            </a:r>
            <a:r>
              <a:rPr sz="2450" i="1" spc="5" dirty="0">
                <a:latin typeface="Times New Roman"/>
                <a:cs typeface="Times New Roman"/>
              </a:rPr>
              <a:t> </a:t>
            </a:r>
            <a:r>
              <a:rPr sz="2450" spc="5" dirty="0">
                <a:latin typeface="Times New Roman"/>
                <a:cs typeface="Times New Roman"/>
              </a:rPr>
              <a:t>1)</a:t>
            </a:r>
            <a:r>
              <a:rPr sz="2450" dirty="0">
                <a:latin typeface="Times New Roman"/>
                <a:cs typeface="Times New Roman"/>
              </a:rPr>
              <a:t>/</a:t>
            </a:r>
            <a:r>
              <a:rPr sz="2450" spc="5" dirty="0">
                <a:latin typeface="Times New Roman"/>
                <a:cs typeface="Times New Roman"/>
              </a:rPr>
              <a:t>(x </a:t>
            </a:r>
            <a:r>
              <a:rPr sz="2450" i="1" spc="-265" dirty="0">
                <a:latin typeface="Times New Roman"/>
                <a:cs typeface="Times New Roman"/>
              </a:rPr>
              <a:t>−</a:t>
            </a:r>
            <a:r>
              <a:rPr sz="2450" spc="5" dirty="0">
                <a:latin typeface="Times New Roman"/>
                <a:cs typeface="Times New Roman"/>
              </a:rPr>
              <a:t>1) </a:t>
            </a:r>
            <a:r>
              <a:rPr sz="2450" dirty="0">
                <a:latin typeface="Times New Roman"/>
                <a:cs typeface="Times New Roman"/>
              </a:rPr>
              <a:t>i</a:t>
            </a:r>
            <a:r>
              <a:rPr sz="2450" spc="5" dirty="0">
                <a:latin typeface="Times New Roman"/>
                <a:cs typeface="Times New Roman"/>
              </a:rPr>
              <a:t>s </a:t>
            </a:r>
            <a:r>
              <a:rPr sz="2450" dirty="0">
                <a:latin typeface="Times New Roman"/>
                <a:cs typeface="Times New Roman"/>
              </a:rPr>
              <a:t>t</a:t>
            </a:r>
            <a:r>
              <a:rPr sz="2450" spc="5" dirty="0">
                <a:latin typeface="Times New Roman"/>
                <a:cs typeface="Times New Roman"/>
              </a:rPr>
              <a:t>he</a:t>
            </a:r>
            <a:r>
              <a:rPr sz="2450" dirty="0">
                <a:latin typeface="Times New Roman"/>
                <a:cs typeface="Times New Roman"/>
              </a:rPr>
              <a:t> </a:t>
            </a:r>
            <a:r>
              <a:rPr sz="2450" spc="10" dirty="0">
                <a:latin typeface="Times New Roman"/>
                <a:cs typeface="Times New Roman"/>
              </a:rPr>
              <a:t>g</a:t>
            </a:r>
            <a:r>
              <a:rPr sz="2450" dirty="0">
                <a:latin typeface="Times New Roman"/>
                <a:cs typeface="Times New Roman"/>
              </a:rPr>
              <a:t>e</a:t>
            </a:r>
            <a:r>
              <a:rPr sz="2450" spc="10" dirty="0">
                <a:latin typeface="Times New Roman"/>
                <a:cs typeface="Times New Roman"/>
              </a:rPr>
              <a:t>n</a:t>
            </a:r>
            <a:r>
              <a:rPr sz="2450" dirty="0">
                <a:latin typeface="Times New Roman"/>
                <a:cs typeface="Times New Roman"/>
              </a:rPr>
              <a:t>e</a:t>
            </a:r>
            <a:r>
              <a:rPr sz="2450" spc="5" dirty="0">
                <a:latin typeface="Times New Roman"/>
                <a:cs typeface="Times New Roman"/>
              </a:rPr>
              <a:t>r</a:t>
            </a:r>
            <a:r>
              <a:rPr sz="2450" dirty="0">
                <a:latin typeface="Times New Roman"/>
                <a:cs typeface="Times New Roman"/>
              </a:rPr>
              <a:t>ati</a:t>
            </a:r>
            <a:r>
              <a:rPr sz="2450" spc="5" dirty="0">
                <a:latin typeface="Times New Roman"/>
                <a:cs typeface="Times New Roman"/>
              </a:rPr>
              <a:t>ng  function</a:t>
            </a:r>
            <a:r>
              <a:rPr sz="2450" dirty="0">
                <a:latin typeface="Times New Roman"/>
                <a:cs typeface="Times New Roman"/>
              </a:rPr>
              <a:t> </a:t>
            </a:r>
            <a:r>
              <a:rPr sz="2450" spc="5" dirty="0">
                <a:latin typeface="Times New Roman"/>
                <a:cs typeface="Times New Roman"/>
              </a:rPr>
              <a:t>of the</a:t>
            </a:r>
            <a:r>
              <a:rPr sz="2450" dirty="0">
                <a:latin typeface="Times New Roman"/>
                <a:cs typeface="Times New Roman"/>
              </a:rPr>
              <a:t> </a:t>
            </a:r>
            <a:r>
              <a:rPr sz="2450" spc="5" dirty="0">
                <a:latin typeface="Times New Roman"/>
                <a:cs typeface="Times New Roman"/>
              </a:rPr>
              <a:t>sequence.</a:t>
            </a:r>
            <a:endParaRPr sz="2450">
              <a:latin typeface="Times New Roman"/>
              <a:cs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33400" y="-9331"/>
            <a:ext cx="7848600" cy="63881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a:spLocks noGrp="1"/>
          </p:cNvSpPr>
          <p:nvPr>
            <p:ph type="title"/>
          </p:nvPr>
        </p:nvSpPr>
        <p:spPr>
          <a:prstGeom prst="rect">
            <a:avLst/>
          </a:prstGeom>
        </p:spPr>
        <p:txBody>
          <a:bodyPr vert="horz" wrap="square" lIns="0" tIns="43180" rIns="0" bIns="0" rtlCol="0">
            <a:spAutoFit/>
          </a:bodyPr>
          <a:lstStyle/>
          <a:p>
            <a:pPr marL="12700" marR="5080">
              <a:lnSpc>
                <a:spcPts val="4500"/>
              </a:lnSpc>
              <a:spcBef>
                <a:spcPts val="340"/>
              </a:spcBef>
            </a:pPr>
            <a:r>
              <a:rPr spc="5" dirty="0"/>
              <a:t>Counting </a:t>
            </a:r>
            <a:r>
              <a:rPr spc="-15" dirty="0"/>
              <a:t>Problems </a:t>
            </a:r>
            <a:r>
              <a:rPr spc="10" dirty="0"/>
              <a:t>and </a:t>
            </a:r>
            <a:r>
              <a:rPr spc="5" dirty="0"/>
              <a:t>Generating </a:t>
            </a:r>
            <a:r>
              <a:rPr spc="-1145" dirty="0"/>
              <a:t> </a:t>
            </a:r>
            <a:r>
              <a:rPr spc="5" dirty="0"/>
              <a:t>Functions</a:t>
            </a:r>
          </a:p>
        </p:txBody>
      </p:sp>
      <p:sp>
        <p:nvSpPr>
          <p:cNvPr id="9" name="object 9"/>
          <p:cNvSpPr txBox="1"/>
          <p:nvPr/>
        </p:nvSpPr>
        <p:spPr>
          <a:xfrm>
            <a:off x="677354" y="1960321"/>
            <a:ext cx="8013700" cy="4127500"/>
          </a:xfrm>
          <a:prstGeom prst="rect">
            <a:avLst/>
          </a:prstGeom>
        </p:spPr>
        <p:txBody>
          <a:bodyPr vert="horz" wrap="square" lIns="0" tIns="40005" rIns="0" bIns="0" rtlCol="0">
            <a:spAutoFit/>
          </a:bodyPr>
          <a:lstStyle/>
          <a:p>
            <a:pPr marL="38100">
              <a:lnSpc>
                <a:spcPct val="100000"/>
              </a:lnSpc>
              <a:spcBef>
                <a:spcPts val="315"/>
              </a:spcBef>
            </a:pPr>
            <a:r>
              <a:rPr sz="2150" b="1" spc="10" dirty="0">
                <a:latin typeface="Palatino Linotype"/>
                <a:cs typeface="Palatino Linotype"/>
              </a:rPr>
              <a:t>Example</a:t>
            </a:r>
            <a:r>
              <a:rPr sz="2150" spc="10" dirty="0">
                <a:latin typeface="Palatino Linotype"/>
                <a:cs typeface="Palatino Linotype"/>
              </a:rPr>
              <a:t>:</a:t>
            </a:r>
            <a:r>
              <a:rPr sz="2150" dirty="0">
                <a:latin typeface="Palatino Linotype"/>
                <a:cs typeface="Palatino Linotype"/>
              </a:rPr>
              <a:t> </a:t>
            </a:r>
            <a:r>
              <a:rPr sz="2150" spc="10" dirty="0">
                <a:latin typeface="Palatino Linotype"/>
                <a:cs typeface="Palatino Linotype"/>
              </a:rPr>
              <a:t>Find</a:t>
            </a:r>
            <a:r>
              <a:rPr sz="2150" spc="5" dirty="0">
                <a:latin typeface="Palatino Linotype"/>
                <a:cs typeface="Palatino Linotype"/>
              </a:rPr>
              <a:t> </a:t>
            </a:r>
            <a:r>
              <a:rPr sz="2150" spc="10" dirty="0">
                <a:latin typeface="Palatino Linotype"/>
                <a:cs typeface="Palatino Linotype"/>
              </a:rPr>
              <a:t>the</a:t>
            </a:r>
            <a:r>
              <a:rPr sz="2150" spc="5" dirty="0">
                <a:latin typeface="Palatino Linotype"/>
                <a:cs typeface="Palatino Linotype"/>
              </a:rPr>
              <a:t> </a:t>
            </a:r>
            <a:r>
              <a:rPr sz="2150" spc="10" dirty="0">
                <a:latin typeface="Palatino Linotype"/>
                <a:cs typeface="Palatino Linotype"/>
              </a:rPr>
              <a:t>number</a:t>
            </a:r>
            <a:r>
              <a:rPr sz="2150" spc="5" dirty="0">
                <a:latin typeface="Palatino Linotype"/>
                <a:cs typeface="Palatino Linotype"/>
              </a:rPr>
              <a:t> </a:t>
            </a:r>
            <a:r>
              <a:rPr sz="2150" spc="10" dirty="0">
                <a:latin typeface="Palatino Linotype"/>
                <a:cs typeface="Palatino Linotype"/>
              </a:rPr>
              <a:t>of</a:t>
            </a:r>
            <a:r>
              <a:rPr sz="2150" spc="5" dirty="0">
                <a:latin typeface="Palatino Linotype"/>
                <a:cs typeface="Palatino Linotype"/>
              </a:rPr>
              <a:t> </a:t>
            </a:r>
            <a:r>
              <a:rPr sz="2150" spc="10" dirty="0">
                <a:latin typeface="Palatino Linotype"/>
                <a:cs typeface="Palatino Linotype"/>
              </a:rPr>
              <a:t>solutions</a:t>
            </a:r>
            <a:r>
              <a:rPr sz="2150" dirty="0">
                <a:latin typeface="Palatino Linotype"/>
                <a:cs typeface="Palatino Linotype"/>
              </a:rPr>
              <a:t> </a:t>
            </a:r>
            <a:r>
              <a:rPr sz="2150" spc="10" dirty="0">
                <a:latin typeface="Palatino Linotype"/>
                <a:cs typeface="Palatino Linotype"/>
              </a:rPr>
              <a:t>of</a:t>
            </a:r>
            <a:endParaRPr sz="2150">
              <a:latin typeface="Palatino Linotype"/>
              <a:cs typeface="Palatino Linotype"/>
            </a:endParaRPr>
          </a:p>
          <a:p>
            <a:pPr marL="521970">
              <a:lnSpc>
                <a:spcPct val="100000"/>
              </a:lnSpc>
              <a:spcBef>
                <a:spcPts val="219"/>
              </a:spcBef>
            </a:pPr>
            <a:r>
              <a:rPr sz="2150" i="1" spc="5" dirty="0">
                <a:latin typeface="Palatino Linotype"/>
                <a:cs typeface="Palatino Linotype"/>
              </a:rPr>
              <a:t>e</a:t>
            </a:r>
            <a:r>
              <a:rPr sz="2175" spc="7" baseline="-22988" dirty="0">
                <a:latin typeface="Times New Roman"/>
                <a:cs typeface="Times New Roman"/>
              </a:rPr>
              <a:t>1</a:t>
            </a:r>
            <a:r>
              <a:rPr sz="2175" spc="247" baseline="-22988" dirty="0">
                <a:latin typeface="Times New Roman"/>
                <a:cs typeface="Times New Roman"/>
              </a:rPr>
              <a:t> </a:t>
            </a:r>
            <a:r>
              <a:rPr sz="2150" spc="240" dirty="0">
                <a:latin typeface="Palatino Linotype"/>
                <a:cs typeface="Palatino Linotype"/>
              </a:rPr>
              <a:t>+</a:t>
            </a:r>
            <a:r>
              <a:rPr sz="2150" spc="-5" dirty="0">
                <a:latin typeface="Palatino Linotype"/>
                <a:cs typeface="Palatino Linotype"/>
              </a:rPr>
              <a:t> </a:t>
            </a:r>
            <a:r>
              <a:rPr sz="2150" i="1" spc="5" dirty="0">
                <a:latin typeface="Palatino Linotype"/>
                <a:cs typeface="Palatino Linotype"/>
              </a:rPr>
              <a:t>e</a:t>
            </a:r>
            <a:r>
              <a:rPr sz="2175" spc="7" baseline="-22988" dirty="0">
                <a:latin typeface="Times New Roman"/>
                <a:cs typeface="Times New Roman"/>
              </a:rPr>
              <a:t>2</a:t>
            </a:r>
            <a:r>
              <a:rPr sz="2175" spc="247" baseline="-22988" dirty="0">
                <a:latin typeface="Times New Roman"/>
                <a:cs typeface="Times New Roman"/>
              </a:rPr>
              <a:t> </a:t>
            </a:r>
            <a:r>
              <a:rPr sz="2150" spc="240" dirty="0">
                <a:latin typeface="Palatino Linotype"/>
                <a:cs typeface="Palatino Linotype"/>
              </a:rPr>
              <a:t>+</a:t>
            </a:r>
            <a:r>
              <a:rPr sz="2150" spc="-5" dirty="0">
                <a:latin typeface="Palatino Linotype"/>
                <a:cs typeface="Palatino Linotype"/>
              </a:rPr>
              <a:t> </a:t>
            </a:r>
            <a:r>
              <a:rPr sz="2150" i="1" spc="5" dirty="0">
                <a:latin typeface="Palatino Linotype"/>
                <a:cs typeface="Palatino Linotype"/>
              </a:rPr>
              <a:t>e</a:t>
            </a:r>
            <a:r>
              <a:rPr sz="2175" spc="7" baseline="-22988" dirty="0">
                <a:latin typeface="Times New Roman"/>
                <a:cs typeface="Times New Roman"/>
              </a:rPr>
              <a:t>3</a:t>
            </a:r>
            <a:r>
              <a:rPr sz="2175" spc="254" baseline="-22988" dirty="0">
                <a:latin typeface="Times New Roman"/>
                <a:cs typeface="Times New Roman"/>
              </a:rPr>
              <a:t> </a:t>
            </a:r>
            <a:r>
              <a:rPr sz="2150" spc="240" dirty="0">
                <a:latin typeface="Palatino Linotype"/>
                <a:cs typeface="Palatino Linotype"/>
              </a:rPr>
              <a:t>=</a:t>
            </a:r>
            <a:r>
              <a:rPr sz="2150" spc="-5" dirty="0">
                <a:latin typeface="Palatino Linotype"/>
                <a:cs typeface="Palatino Linotype"/>
              </a:rPr>
              <a:t> </a:t>
            </a:r>
            <a:r>
              <a:rPr sz="2150" spc="10" dirty="0">
                <a:latin typeface="Times New Roman"/>
                <a:cs typeface="Times New Roman"/>
              </a:rPr>
              <a:t>17,</a:t>
            </a:r>
            <a:endParaRPr sz="2150">
              <a:latin typeface="Times New Roman"/>
              <a:cs typeface="Times New Roman"/>
            </a:endParaRPr>
          </a:p>
          <a:p>
            <a:pPr marL="106680">
              <a:lnSpc>
                <a:spcPct val="100000"/>
              </a:lnSpc>
              <a:spcBef>
                <a:spcPts val="620"/>
              </a:spcBef>
            </a:pPr>
            <a:r>
              <a:rPr sz="2150" spc="5" dirty="0">
                <a:latin typeface="Palatino Linotype"/>
                <a:cs typeface="Palatino Linotype"/>
              </a:rPr>
              <a:t>where</a:t>
            </a:r>
            <a:r>
              <a:rPr sz="2150" dirty="0">
                <a:latin typeface="Palatino Linotype"/>
                <a:cs typeface="Palatino Linotype"/>
              </a:rPr>
              <a:t> </a:t>
            </a:r>
            <a:r>
              <a:rPr sz="2150" i="1" spc="5" dirty="0">
                <a:latin typeface="Palatino Linotype"/>
                <a:cs typeface="Palatino Linotype"/>
              </a:rPr>
              <a:t>e</a:t>
            </a:r>
            <a:r>
              <a:rPr sz="2175" spc="7" baseline="-22988" dirty="0">
                <a:latin typeface="Times New Roman"/>
                <a:cs typeface="Times New Roman"/>
              </a:rPr>
              <a:t>1</a:t>
            </a:r>
            <a:r>
              <a:rPr sz="2150" spc="5" dirty="0">
                <a:latin typeface="Palatino Linotype"/>
                <a:cs typeface="Palatino Linotype"/>
              </a:rPr>
              <a:t>, </a:t>
            </a:r>
            <a:r>
              <a:rPr sz="2150" i="1" spc="5" dirty="0">
                <a:latin typeface="Palatino Linotype"/>
                <a:cs typeface="Palatino Linotype"/>
              </a:rPr>
              <a:t>e</a:t>
            </a:r>
            <a:r>
              <a:rPr sz="2175" spc="7" baseline="-22988" dirty="0">
                <a:latin typeface="Times New Roman"/>
                <a:cs typeface="Times New Roman"/>
              </a:rPr>
              <a:t>2</a:t>
            </a:r>
            <a:r>
              <a:rPr sz="2150" spc="5" dirty="0">
                <a:latin typeface="Palatino Linotype"/>
                <a:cs typeface="Palatino Linotype"/>
              </a:rPr>
              <a:t>, </a:t>
            </a:r>
            <a:r>
              <a:rPr sz="2150" spc="15" dirty="0">
                <a:latin typeface="Palatino Linotype"/>
                <a:cs typeface="Palatino Linotype"/>
              </a:rPr>
              <a:t>and</a:t>
            </a:r>
            <a:r>
              <a:rPr sz="2150" dirty="0">
                <a:latin typeface="Palatino Linotype"/>
                <a:cs typeface="Palatino Linotype"/>
              </a:rPr>
              <a:t> </a:t>
            </a:r>
            <a:r>
              <a:rPr sz="2150" i="1" spc="5" dirty="0">
                <a:latin typeface="Palatino Linotype"/>
                <a:cs typeface="Palatino Linotype"/>
              </a:rPr>
              <a:t>e</a:t>
            </a:r>
            <a:r>
              <a:rPr sz="2175" spc="7" baseline="-22988" dirty="0">
                <a:latin typeface="Times New Roman"/>
                <a:cs typeface="Times New Roman"/>
              </a:rPr>
              <a:t>3</a:t>
            </a:r>
            <a:r>
              <a:rPr sz="2175" spc="270" baseline="-22988" dirty="0">
                <a:latin typeface="Times New Roman"/>
                <a:cs typeface="Times New Roman"/>
              </a:rPr>
              <a:t> </a:t>
            </a:r>
            <a:r>
              <a:rPr sz="2150" spc="-5" dirty="0">
                <a:latin typeface="Palatino Linotype"/>
                <a:cs typeface="Palatino Linotype"/>
              </a:rPr>
              <a:t>are</a:t>
            </a:r>
            <a:r>
              <a:rPr sz="2150" dirty="0">
                <a:latin typeface="Palatino Linotype"/>
                <a:cs typeface="Palatino Linotype"/>
              </a:rPr>
              <a:t> </a:t>
            </a:r>
            <a:r>
              <a:rPr sz="2150" spc="10" dirty="0">
                <a:latin typeface="Palatino Linotype"/>
                <a:cs typeface="Palatino Linotype"/>
              </a:rPr>
              <a:t>nonnegative</a:t>
            </a:r>
            <a:r>
              <a:rPr sz="2150" spc="5" dirty="0">
                <a:latin typeface="Palatino Linotype"/>
                <a:cs typeface="Palatino Linotype"/>
              </a:rPr>
              <a:t> </a:t>
            </a:r>
            <a:r>
              <a:rPr sz="2150" spc="10" dirty="0">
                <a:latin typeface="Palatino Linotype"/>
                <a:cs typeface="Palatino Linotype"/>
              </a:rPr>
              <a:t>integers</a:t>
            </a:r>
            <a:r>
              <a:rPr sz="2150" spc="5" dirty="0">
                <a:latin typeface="Palatino Linotype"/>
                <a:cs typeface="Palatino Linotype"/>
              </a:rPr>
              <a:t> </a:t>
            </a:r>
            <a:r>
              <a:rPr sz="2150" spc="10" dirty="0">
                <a:latin typeface="Palatino Linotype"/>
                <a:cs typeface="Palatino Linotype"/>
              </a:rPr>
              <a:t>with</a:t>
            </a:r>
            <a:endParaRPr sz="2150">
              <a:latin typeface="Palatino Linotype"/>
              <a:cs typeface="Palatino Linotype"/>
            </a:endParaRPr>
          </a:p>
          <a:p>
            <a:pPr marL="97155">
              <a:lnSpc>
                <a:spcPct val="100000"/>
              </a:lnSpc>
              <a:spcBef>
                <a:spcPts val="20"/>
              </a:spcBef>
            </a:pPr>
            <a:r>
              <a:rPr sz="2150" spc="10" dirty="0">
                <a:latin typeface="Times New Roman"/>
                <a:cs typeface="Times New Roman"/>
              </a:rPr>
              <a:t>2</a:t>
            </a:r>
            <a:r>
              <a:rPr sz="2150" dirty="0">
                <a:latin typeface="Times New Roman"/>
                <a:cs typeface="Times New Roman"/>
              </a:rPr>
              <a:t> </a:t>
            </a:r>
            <a:r>
              <a:rPr sz="2150" i="1" spc="15" dirty="0">
                <a:latin typeface="Times New Roman"/>
                <a:cs typeface="Times New Roman"/>
              </a:rPr>
              <a:t>≤</a:t>
            </a:r>
            <a:r>
              <a:rPr sz="2150" i="1" dirty="0">
                <a:latin typeface="Times New Roman"/>
                <a:cs typeface="Times New Roman"/>
              </a:rPr>
              <a:t> </a:t>
            </a:r>
            <a:r>
              <a:rPr sz="2150" i="1" spc="5" dirty="0">
                <a:latin typeface="Palatino Linotype"/>
                <a:cs typeface="Palatino Linotype"/>
              </a:rPr>
              <a:t>e</a:t>
            </a:r>
            <a:r>
              <a:rPr sz="2175" spc="7" baseline="-22988" dirty="0">
                <a:latin typeface="Times New Roman"/>
                <a:cs typeface="Times New Roman"/>
              </a:rPr>
              <a:t>1</a:t>
            </a:r>
            <a:r>
              <a:rPr sz="2150" i="1" spc="5" dirty="0">
                <a:latin typeface="Times New Roman"/>
                <a:cs typeface="Times New Roman"/>
              </a:rPr>
              <a:t>≤</a:t>
            </a:r>
            <a:r>
              <a:rPr sz="2150" i="1" dirty="0">
                <a:latin typeface="Times New Roman"/>
                <a:cs typeface="Times New Roman"/>
              </a:rPr>
              <a:t> </a:t>
            </a:r>
            <a:r>
              <a:rPr sz="2150" spc="10" dirty="0">
                <a:latin typeface="Times New Roman"/>
                <a:cs typeface="Times New Roman"/>
              </a:rPr>
              <a:t>5</a:t>
            </a:r>
            <a:r>
              <a:rPr sz="2150" spc="10" dirty="0">
                <a:latin typeface="Palatino Linotype"/>
                <a:cs typeface="Palatino Linotype"/>
              </a:rPr>
              <a:t>,</a:t>
            </a:r>
            <a:r>
              <a:rPr sz="2150" dirty="0">
                <a:latin typeface="Palatino Linotype"/>
                <a:cs typeface="Palatino Linotype"/>
              </a:rPr>
              <a:t> </a:t>
            </a:r>
            <a:r>
              <a:rPr sz="2150" spc="10" dirty="0">
                <a:latin typeface="Times New Roman"/>
                <a:cs typeface="Times New Roman"/>
              </a:rPr>
              <a:t>3</a:t>
            </a:r>
            <a:r>
              <a:rPr sz="2150" dirty="0">
                <a:latin typeface="Times New Roman"/>
                <a:cs typeface="Times New Roman"/>
              </a:rPr>
              <a:t> </a:t>
            </a:r>
            <a:r>
              <a:rPr sz="2150" i="1" spc="15" dirty="0">
                <a:latin typeface="Times New Roman"/>
                <a:cs typeface="Times New Roman"/>
              </a:rPr>
              <a:t>≤</a:t>
            </a:r>
            <a:r>
              <a:rPr sz="2150" i="1" dirty="0">
                <a:latin typeface="Times New Roman"/>
                <a:cs typeface="Times New Roman"/>
              </a:rPr>
              <a:t> </a:t>
            </a:r>
            <a:r>
              <a:rPr sz="2150" i="1" spc="5" dirty="0">
                <a:latin typeface="Palatino Linotype"/>
                <a:cs typeface="Palatino Linotype"/>
              </a:rPr>
              <a:t>e</a:t>
            </a:r>
            <a:r>
              <a:rPr sz="2175" spc="7" baseline="-22988" dirty="0">
                <a:latin typeface="Times New Roman"/>
                <a:cs typeface="Times New Roman"/>
              </a:rPr>
              <a:t>2</a:t>
            </a:r>
            <a:r>
              <a:rPr sz="2175" spc="262" baseline="-22988" dirty="0">
                <a:latin typeface="Times New Roman"/>
                <a:cs typeface="Times New Roman"/>
              </a:rPr>
              <a:t> </a:t>
            </a:r>
            <a:r>
              <a:rPr sz="2150" i="1" spc="15" dirty="0">
                <a:latin typeface="Times New Roman"/>
                <a:cs typeface="Times New Roman"/>
              </a:rPr>
              <a:t>≤</a:t>
            </a:r>
            <a:r>
              <a:rPr sz="2150" i="1" dirty="0">
                <a:latin typeface="Times New Roman"/>
                <a:cs typeface="Times New Roman"/>
              </a:rPr>
              <a:t> </a:t>
            </a:r>
            <a:r>
              <a:rPr sz="2150" spc="10" dirty="0">
                <a:latin typeface="Times New Roman"/>
                <a:cs typeface="Times New Roman"/>
              </a:rPr>
              <a:t>6</a:t>
            </a:r>
            <a:r>
              <a:rPr sz="2150" spc="10" dirty="0">
                <a:latin typeface="Palatino Linotype"/>
                <a:cs typeface="Palatino Linotype"/>
              </a:rPr>
              <a:t>,</a:t>
            </a:r>
            <a:r>
              <a:rPr sz="2150" dirty="0">
                <a:latin typeface="Palatino Linotype"/>
                <a:cs typeface="Palatino Linotype"/>
              </a:rPr>
              <a:t> </a:t>
            </a:r>
            <a:r>
              <a:rPr sz="2150" spc="15" dirty="0">
                <a:latin typeface="Palatino Linotype"/>
                <a:cs typeface="Palatino Linotype"/>
              </a:rPr>
              <a:t>and</a:t>
            </a:r>
            <a:r>
              <a:rPr sz="2150" spc="5" dirty="0">
                <a:latin typeface="Palatino Linotype"/>
                <a:cs typeface="Palatino Linotype"/>
              </a:rPr>
              <a:t> </a:t>
            </a:r>
            <a:r>
              <a:rPr sz="2150" spc="10" dirty="0">
                <a:latin typeface="Times New Roman"/>
                <a:cs typeface="Times New Roman"/>
              </a:rPr>
              <a:t>4</a:t>
            </a:r>
            <a:r>
              <a:rPr sz="2150" dirty="0">
                <a:latin typeface="Times New Roman"/>
                <a:cs typeface="Times New Roman"/>
              </a:rPr>
              <a:t> </a:t>
            </a:r>
            <a:r>
              <a:rPr sz="2150" i="1" spc="15" dirty="0">
                <a:latin typeface="Times New Roman"/>
                <a:cs typeface="Times New Roman"/>
              </a:rPr>
              <a:t>≤</a:t>
            </a:r>
            <a:r>
              <a:rPr sz="2150" i="1" dirty="0">
                <a:latin typeface="Times New Roman"/>
                <a:cs typeface="Times New Roman"/>
              </a:rPr>
              <a:t> </a:t>
            </a:r>
            <a:r>
              <a:rPr sz="2150" i="1" spc="5" dirty="0">
                <a:latin typeface="Palatino Linotype"/>
                <a:cs typeface="Palatino Linotype"/>
              </a:rPr>
              <a:t>e</a:t>
            </a:r>
            <a:r>
              <a:rPr sz="2175" spc="7" baseline="-22988" dirty="0">
                <a:latin typeface="Times New Roman"/>
                <a:cs typeface="Times New Roman"/>
              </a:rPr>
              <a:t>3</a:t>
            </a:r>
            <a:r>
              <a:rPr sz="2175" spc="262" baseline="-22988" dirty="0">
                <a:latin typeface="Times New Roman"/>
                <a:cs typeface="Times New Roman"/>
              </a:rPr>
              <a:t> </a:t>
            </a:r>
            <a:r>
              <a:rPr sz="2150" i="1" spc="15" dirty="0">
                <a:latin typeface="Times New Roman"/>
                <a:cs typeface="Times New Roman"/>
              </a:rPr>
              <a:t>≤</a:t>
            </a:r>
            <a:r>
              <a:rPr sz="2150" i="1" dirty="0">
                <a:latin typeface="Times New Roman"/>
                <a:cs typeface="Times New Roman"/>
              </a:rPr>
              <a:t> </a:t>
            </a:r>
            <a:r>
              <a:rPr sz="2150" spc="10" dirty="0">
                <a:latin typeface="Times New Roman"/>
                <a:cs typeface="Times New Roman"/>
              </a:rPr>
              <a:t>7.</a:t>
            </a:r>
            <a:endParaRPr sz="2150">
              <a:latin typeface="Times New Roman"/>
              <a:cs typeface="Times New Roman"/>
            </a:endParaRPr>
          </a:p>
          <a:p>
            <a:pPr marL="97155" marR="163830" indent="9525">
              <a:lnSpc>
                <a:spcPts val="2300"/>
              </a:lnSpc>
              <a:spcBef>
                <a:spcPts val="830"/>
              </a:spcBef>
            </a:pPr>
            <a:r>
              <a:rPr sz="2150" b="1" spc="10" dirty="0">
                <a:latin typeface="Palatino Linotype"/>
                <a:cs typeface="Palatino Linotype"/>
              </a:rPr>
              <a:t>Solution</a:t>
            </a:r>
            <a:r>
              <a:rPr sz="2150" spc="10" dirty="0">
                <a:latin typeface="Palatino Linotype"/>
                <a:cs typeface="Palatino Linotype"/>
              </a:rPr>
              <a:t>:</a:t>
            </a:r>
            <a:r>
              <a:rPr sz="2150" spc="5" dirty="0">
                <a:latin typeface="Palatino Linotype"/>
                <a:cs typeface="Palatino Linotype"/>
              </a:rPr>
              <a:t> </a:t>
            </a:r>
            <a:r>
              <a:rPr sz="2150" spc="10" dirty="0">
                <a:latin typeface="Palatino Linotype"/>
                <a:cs typeface="Palatino Linotype"/>
              </a:rPr>
              <a:t>The</a:t>
            </a:r>
            <a:r>
              <a:rPr sz="2150" spc="5" dirty="0">
                <a:latin typeface="Palatino Linotype"/>
                <a:cs typeface="Palatino Linotype"/>
              </a:rPr>
              <a:t> </a:t>
            </a:r>
            <a:r>
              <a:rPr sz="2150" spc="10" dirty="0">
                <a:latin typeface="Palatino Linotype"/>
                <a:cs typeface="Palatino Linotype"/>
              </a:rPr>
              <a:t>number of</a:t>
            </a:r>
            <a:r>
              <a:rPr sz="2150" spc="5" dirty="0">
                <a:latin typeface="Palatino Linotype"/>
                <a:cs typeface="Palatino Linotype"/>
              </a:rPr>
              <a:t> </a:t>
            </a:r>
            <a:r>
              <a:rPr sz="2150" spc="10" dirty="0">
                <a:latin typeface="Palatino Linotype"/>
                <a:cs typeface="Palatino Linotype"/>
              </a:rPr>
              <a:t>solutions</a:t>
            </a:r>
            <a:r>
              <a:rPr sz="2150" spc="5" dirty="0">
                <a:latin typeface="Palatino Linotype"/>
                <a:cs typeface="Palatino Linotype"/>
              </a:rPr>
              <a:t> </a:t>
            </a:r>
            <a:r>
              <a:rPr sz="2150" spc="10" dirty="0">
                <a:latin typeface="Palatino Linotype"/>
                <a:cs typeface="Palatino Linotype"/>
              </a:rPr>
              <a:t>is the</a:t>
            </a:r>
            <a:r>
              <a:rPr sz="2150" spc="5" dirty="0">
                <a:latin typeface="Palatino Linotype"/>
                <a:cs typeface="Palatino Linotype"/>
              </a:rPr>
              <a:t> coefficient </a:t>
            </a:r>
            <a:r>
              <a:rPr sz="2150" spc="10" dirty="0">
                <a:latin typeface="Palatino Linotype"/>
                <a:cs typeface="Palatino Linotype"/>
              </a:rPr>
              <a:t>of </a:t>
            </a:r>
            <a:r>
              <a:rPr sz="2150" i="1" spc="5" dirty="0">
                <a:latin typeface="Palatino Linotype"/>
                <a:cs typeface="Palatino Linotype"/>
              </a:rPr>
              <a:t>x</a:t>
            </a:r>
            <a:r>
              <a:rPr sz="2175" spc="7" baseline="19157" dirty="0">
                <a:latin typeface="Times New Roman"/>
                <a:cs typeface="Times New Roman"/>
              </a:rPr>
              <a:t>17</a:t>
            </a:r>
            <a:r>
              <a:rPr sz="2175" spc="270" baseline="19157" dirty="0">
                <a:latin typeface="Times New Roman"/>
                <a:cs typeface="Times New Roman"/>
              </a:rPr>
              <a:t> </a:t>
            </a:r>
            <a:r>
              <a:rPr sz="2150" spc="5" dirty="0">
                <a:latin typeface="Palatino Linotype"/>
                <a:cs typeface="Palatino Linotype"/>
              </a:rPr>
              <a:t>in the </a:t>
            </a:r>
            <a:r>
              <a:rPr sz="2150" spc="-525" dirty="0">
                <a:latin typeface="Palatino Linotype"/>
                <a:cs typeface="Palatino Linotype"/>
              </a:rPr>
              <a:t> </a:t>
            </a:r>
            <a:r>
              <a:rPr sz="2150" spc="10" dirty="0">
                <a:latin typeface="Palatino Linotype"/>
                <a:cs typeface="Palatino Linotype"/>
              </a:rPr>
              <a:t>expansion</a:t>
            </a:r>
            <a:r>
              <a:rPr sz="2150" dirty="0">
                <a:latin typeface="Palatino Linotype"/>
                <a:cs typeface="Palatino Linotype"/>
              </a:rPr>
              <a:t> </a:t>
            </a:r>
            <a:r>
              <a:rPr sz="2150" spc="10" dirty="0">
                <a:latin typeface="Palatino Linotype"/>
                <a:cs typeface="Palatino Linotype"/>
              </a:rPr>
              <a:t>of</a:t>
            </a:r>
            <a:endParaRPr sz="2150">
              <a:latin typeface="Palatino Linotype"/>
              <a:cs typeface="Palatino Linotype"/>
            </a:endParaRPr>
          </a:p>
          <a:p>
            <a:pPr marL="509270">
              <a:lnSpc>
                <a:spcPct val="100000"/>
              </a:lnSpc>
              <a:spcBef>
                <a:spcPts val="190"/>
              </a:spcBef>
            </a:pPr>
            <a:r>
              <a:rPr sz="1750" spc="15" dirty="0">
                <a:latin typeface="Palatino Linotype"/>
                <a:cs typeface="Palatino Linotype"/>
              </a:rPr>
              <a:t>(</a:t>
            </a:r>
            <a:r>
              <a:rPr sz="1750" i="1" spc="15" dirty="0">
                <a:latin typeface="Palatino Linotype"/>
                <a:cs typeface="Palatino Linotype"/>
              </a:rPr>
              <a:t>x</a:t>
            </a:r>
            <a:r>
              <a:rPr sz="1725" spc="22" baseline="19323" dirty="0">
                <a:latin typeface="Times New Roman"/>
                <a:cs typeface="Times New Roman"/>
              </a:rPr>
              <a:t>2</a:t>
            </a:r>
            <a:r>
              <a:rPr sz="1725" spc="232" baseline="19323" dirty="0">
                <a:latin typeface="Times New Roman"/>
                <a:cs typeface="Times New Roman"/>
              </a:rPr>
              <a:t> </a:t>
            </a:r>
            <a:r>
              <a:rPr sz="1750" spc="15" dirty="0">
                <a:latin typeface="Times New Roman"/>
                <a:cs typeface="Times New Roman"/>
              </a:rPr>
              <a:t>+</a:t>
            </a:r>
            <a:r>
              <a:rPr sz="1750" spc="5" dirty="0">
                <a:latin typeface="Times New Roman"/>
                <a:cs typeface="Times New Roman"/>
              </a:rPr>
              <a:t> </a:t>
            </a:r>
            <a:r>
              <a:rPr sz="1750" i="1" spc="15" dirty="0">
                <a:latin typeface="Palatino Linotype"/>
                <a:cs typeface="Palatino Linotype"/>
              </a:rPr>
              <a:t>x</a:t>
            </a:r>
            <a:r>
              <a:rPr sz="1725" spc="22" baseline="19323" dirty="0">
                <a:latin typeface="Times New Roman"/>
                <a:cs typeface="Times New Roman"/>
              </a:rPr>
              <a:t>3</a:t>
            </a:r>
            <a:r>
              <a:rPr sz="1725" spc="232" baseline="19323" dirty="0">
                <a:latin typeface="Times New Roman"/>
                <a:cs typeface="Times New Roman"/>
              </a:rPr>
              <a:t> </a:t>
            </a:r>
            <a:r>
              <a:rPr sz="1750" spc="15" dirty="0">
                <a:latin typeface="Times New Roman"/>
                <a:cs typeface="Times New Roman"/>
              </a:rPr>
              <a:t>+</a:t>
            </a:r>
            <a:r>
              <a:rPr sz="1750" spc="5" dirty="0">
                <a:latin typeface="Times New Roman"/>
                <a:cs typeface="Times New Roman"/>
              </a:rPr>
              <a:t> </a:t>
            </a:r>
            <a:r>
              <a:rPr sz="1750" i="1" spc="15" dirty="0">
                <a:latin typeface="Palatino Linotype"/>
                <a:cs typeface="Palatino Linotype"/>
              </a:rPr>
              <a:t>x</a:t>
            </a:r>
            <a:r>
              <a:rPr sz="1725" spc="22" baseline="19323" dirty="0">
                <a:latin typeface="Times New Roman"/>
                <a:cs typeface="Times New Roman"/>
              </a:rPr>
              <a:t>4</a:t>
            </a:r>
            <a:r>
              <a:rPr sz="1725" spc="232" baseline="19323" dirty="0">
                <a:latin typeface="Times New Roman"/>
                <a:cs typeface="Times New Roman"/>
              </a:rPr>
              <a:t> </a:t>
            </a:r>
            <a:r>
              <a:rPr sz="1750" spc="15" dirty="0">
                <a:latin typeface="Times New Roman"/>
                <a:cs typeface="Times New Roman"/>
              </a:rPr>
              <a:t>+</a:t>
            </a:r>
            <a:r>
              <a:rPr sz="1750" spc="5" dirty="0">
                <a:latin typeface="Times New Roman"/>
                <a:cs typeface="Times New Roman"/>
              </a:rPr>
              <a:t> </a:t>
            </a:r>
            <a:r>
              <a:rPr sz="1750" i="1" spc="15" dirty="0">
                <a:latin typeface="Palatino Linotype"/>
                <a:cs typeface="Palatino Linotype"/>
              </a:rPr>
              <a:t>x</a:t>
            </a:r>
            <a:r>
              <a:rPr sz="1725" spc="22" baseline="19323" dirty="0">
                <a:latin typeface="Times New Roman"/>
                <a:cs typeface="Times New Roman"/>
              </a:rPr>
              <a:t>5</a:t>
            </a:r>
            <a:r>
              <a:rPr sz="1750" spc="15" dirty="0">
                <a:latin typeface="Palatino Linotype"/>
                <a:cs typeface="Palatino Linotype"/>
              </a:rPr>
              <a:t>)</a:t>
            </a:r>
            <a:r>
              <a:rPr sz="1750" dirty="0">
                <a:latin typeface="Palatino Linotype"/>
                <a:cs typeface="Palatino Linotype"/>
              </a:rPr>
              <a:t> </a:t>
            </a:r>
            <a:r>
              <a:rPr sz="1750" spc="15" dirty="0">
                <a:latin typeface="Palatino Linotype"/>
                <a:cs typeface="Palatino Linotype"/>
              </a:rPr>
              <a:t>(</a:t>
            </a:r>
            <a:r>
              <a:rPr sz="1750" i="1" spc="15" dirty="0">
                <a:latin typeface="Palatino Linotype"/>
                <a:cs typeface="Palatino Linotype"/>
              </a:rPr>
              <a:t>x</a:t>
            </a:r>
            <a:r>
              <a:rPr sz="1725" spc="22" baseline="19323" dirty="0">
                <a:latin typeface="Times New Roman"/>
                <a:cs typeface="Times New Roman"/>
              </a:rPr>
              <a:t>3</a:t>
            </a:r>
            <a:r>
              <a:rPr sz="1725" spc="240" baseline="19323" dirty="0">
                <a:latin typeface="Times New Roman"/>
                <a:cs typeface="Times New Roman"/>
              </a:rPr>
              <a:t> </a:t>
            </a:r>
            <a:r>
              <a:rPr sz="1750" spc="15" dirty="0">
                <a:latin typeface="Times New Roman"/>
                <a:cs typeface="Times New Roman"/>
              </a:rPr>
              <a:t>+</a:t>
            </a:r>
            <a:r>
              <a:rPr sz="1750" dirty="0">
                <a:latin typeface="Times New Roman"/>
                <a:cs typeface="Times New Roman"/>
              </a:rPr>
              <a:t> </a:t>
            </a:r>
            <a:r>
              <a:rPr sz="1750" i="1" spc="15" dirty="0">
                <a:latin typeface="Palatino Linotype"/>
                <a:cs typeface="Palatino Linotype"/>
              </a:rPr>
              <a:t>x</a:t>
            </a:r>
            <a:r>
              <a:rPr sz="1725" spc="22" baseline="19323" dirty="0">
                <a:latin typeface="Times New Roman"/>
                <a:cs typeface="Times New Roman"/>
              </a:rPr>
              <a:t>4</a:t>
            </a:r>
            <a:r>
              <a:rPr sz="1725" spc="240" baseline="19323" dirty="0">
                <a:latin typeface="Times New Roman"/>
                <a:cs typeface="Times New Roman"/>
              </a:rPr>
              <a:t> </a:t>
            </a:r>
            <a:r>
              <a:rPr sz="1750" spc="15" dirty="0">
                <a:latin typeface="Times New Roman"/>
                <a:cs typeface="Times New Roman"/>
              </a:rPr>
              <a:t>+</a:t>
            </a:r>
            <a:r>
              <a:rPr sz="1750" dirty="0">
                <a:latin typeface="Times New Roman"/>
                <a:cs typeface="Times New Roman"/>
              </a:rPr>
              <a:t> </a:t>
            </a:r>
            <a:r>
              <a:rPr sz="1750" i="1" spc="15" dirty="0">
                <a:latin typeface="Palatino Linotype"/>
                <a:cs typeface="Palatino Linotype"/>
              </a:rPr>
              <a:t>x</a:t>
            </a:r>
            <a:r>
              <a:rPr sz="1725" spc="22" baseline="19323" dirty="0">
                <a:latin typeface="Times New Roman"/>
                <a:cs typeface="Times New Roman"/>
              </a:rPr>
              <a:t>5</a:t>
            </a:r>
            <a:r>
              <a:rPr sz="1725" spc="240" baseline="19323" dirty="0">
                <a:latin typeface="Times New Roman"/>
                <a:cs typeface="Times New Roman"/>
              </a:rPr>
              <a:t> </a:t>
            </a:r>
            <a:r>
              <a:rPr sz="1750" spc="15" dirty="0">
                <a:latin typeface="Times New Roman"/>
                <a:cs typeface="Times New Roman"/>
              </a:rPr>
              <a:t>+</a:t>
            </a:r>
            <a:r>
              <a:rPr sz="1750" dirty="0">
                <a:latin typeface="Times New Roman"/>
                <a:cs typeface="Times New Roman"/>
              </a:rPr>
              <a:t> </a:t>
            </a:r>
            <a:r>
              <a:rPr sz="1750" i="1" spc="15" dirty="0">
                <a:latin typeface="Palatino Linotype"/>
                <a:cs typeface="Palatino Linotype"/>
              </a:rPr>
              <a:t>x</a:t>
            </a:r>
            <a:r>
              <a:rPr sz="1725" spc="22" baseline="19323" dirty="0">
                <a:latin typeface="Times New Roman"/>
                <a:cs typeface="Times New Roman"/>
              </a:rPr>
              <a:t>6</a:t>
            </a:r>
            <a:r>
              <a:rPr sz="1750" spc="15" dirty="0">
                <a:latin typeface="Palatino Linotype"/>
                <a:cs typeface="Palatino Linotype"/>
              </a:rPr>
              <a:t>)</a:t>
            </a:r>
            <a:r>
              <a:rPr sz="1750" spc="5" dirty="0">
                <a:latin typeface="Palatino Linotype"/>
                <a:cs typeface="Palatino Linotype"/>
              </a:rPr>
              <a:t> </a:t>
            </a:r>
            <a:r>
              <a:rPr sz="1750" spc="15" dirty="0">
                <a:latin typeface="Palatino Linotype"/>
                <a:cs typeface="Palatino Linotype"/>
              </a:rPr>
              <a:t>(</a:t>
            </a:r>
            <a:r>
              <a:rPr sz="1750" i="1" spc="15" dirty="0">
                <a:latin typeface="Palatino Linotype"/>
                <a:cs typeface="Palatino Linotype"/>
              </a:rPr>
              <a:t>x</a:t>
            </a:r>
            <a:r>
              <a:rPr sz="1725" spc="22" baseline="19323" dirty="0">
                <a:latin typeface="Times New Roman"/>
                <a:cs typeface="Times New Roman"/>
              </a:rPr>
              <a:t>4</a:t>
            </a:r>
            <a:r>
              <a:rPr sz="1725" spc="232" baseline="19323" dirty="0">
                <a:latin typeface="Times New Roman"/>
                <a:cs typeface="Times New Roman"/>
              </a:rPr>
              <a:t> </a:t>
            </a:r>
            <a:r>
              <a:rPr sz="1750" spc="15" dirty="0">
                <a:latin typeface="Times New Roman"/>
                <a:cs typeface="Times New Roman"/>
              </a:rPr>
              <a:t>+</a:t>
            </a:r>
            <a:r>
              <a:rPr sz="1750" spc="5" dirty="0">
                <a:latin typeface="Times New Roman"/>
                <a:cs typeface="Times New Roman"/>
              </a:rPr>
              <a:t> </a:t>
            </a:r>
            <a:r>
              <a:rPr sz="1750" i="1" spc="15" dirty="0">
                <a:latin typeface="Palatino Linotype"/>
                <a:cs typeface="Palatino Linotype"/>
              </a:rPr>
              <a:t>x</a:t>
            </a:r>
            <a:r>
              <a:rPr sz="1725" spc="22" baseline="19323" dirty="0">
                <a:latin typeface="Times New Roman"/>
                <a:cs typeface="Times New Roman"/>
              </a:rPr>
              <a:t>5</a:t>
            </a:r>
            <a:r>
              <a:rPr sz="1725" spc="232" baseline="19323" dirty="0">
                <a:latin typeface="Times New Roman"/>
                <a:cs typeface="Times New Roman"/>
              </a:rPr>
              <a:t> </a:t>
            </a:r>
            <a:r>
              <a:rPr sz="1750" spc="15" dirty="0">
                <a:latin typeface="Times New Roman"/>
                <a:cs typeface="Times New Roman"/>
              </a:rPr>
              <a:t>+</a:t>
            </a:r>
            <a:r>
              <a:rPr sz="1750" spc="5" dirty="0">
                <a:latin typeface="Times New Roman"/>
                <a:cs typeface="Times New Roman"/>
              </a:rPr>
              <a:t> </a:t>
            </a:r>
            <a:r>
              <a:rPr sz="1750" i="1" spc="15" dirty="0">
                <a:latin typeface="Palatino Linotype"/>
                <a:cs typeface="Palatino Linotype"/>
              </a:rPr>
              <a:t>x</a:t>
            </a:r>
            <a:r>
              <a:rPr sz="1725" spc="22" baseline="19323" dirty="0">
                <a:latin typeface="Times New Roman"/>
                <a:cs typeface="Times New Roman"/>
              </a:rPr>
              <a:t>6</a:t>
            </a:r>
            <a:r>
              <a:rPr sz="1725" spc="232" baseline="19323" dirty="0">
                <a:latin typeface="Times New Roman"/>
                <a:cs typeface="Times New Roman"/>
              </a:rPr>
              <a:t> </a:t>
            </a:r>
            <a:r>
              <a:rPr sz="1750" spc="15" dirty="0">
                <a:latin typeface="Times New Roman"/>
                <a:cs typeface="Times New Roman"/>
              </a:rPr>
              <a:t>+</a:t>
            </a:r>
            <a:r>
              <a:rPr sz="1750" spc="5" dirty="0">
                <a:latin typeface="Times New Roman"/>
                <a:cs typeface="Times New Roman"/>
              </a:rPr>
              <a:t> </a:t>
            </a:r>
            <a:r>
              <a:rPr sz="1750" i="1" spc="10" dirty="0">
                <a:latin typeface="Palatino Linotype"/>
                <a:cs typeface="Palatino Linotype"/>
              </a:rPr>
              <a:t>x</a:t>
            </a:r>
            <a:r>
              <a:rPr sz="1725" spc="15" baseline="19323" dirty="0">
                <a:latin typeface="Times New Roman"/>
                <a:cs typeface="Times New Roman"/>
              </a:rPr>
              <a:t>7</a:t>
            </a:r>
            <a:r>
              <a:rPr sz="1750" spc="10" dirty="0">
                <a:latin typeface="Palatino Linotype"/>
                <a:cs typeface="Palatino Linotype"/>
              </a:rPr>
              <a:t>).</a:t>
            </a:r>
            <a:endParaRPr sz="1750">
              <a:latin typeface="Palatino Linotype"/>
              <a:cs typeface="Palatino Linotype"/>
            </a:endParaRPr>
          </a:p>
          <a:p>
            <a:pPr marL="97155" marR="177165" indent="9525">
              <a:lnSpc>
                <a:spcPct val="91100"/>
              </a:lnSpc>
              <a:spcBef>
                <a:spcPts val="530"/>
              </a:spcBef>
              <a:tabLst>
                <a:tab pos="4682490" algn="l"/>
                <a:tab pos="5219065" algn="l"/>
              </a:tabLst>
            </a:pPr>
            <a:r>
              <a:rPr sz="2150" spc="10" dirty="0">
                <a:latin typeface="Palatino Linotype"/>
                <a:cs typeface="Palatino Linotype"/>
              </a:rPr>
              <a:t>This follows</a:t>
            </a:r>
            <a:r>
              <a:rPr sz="2150" spc="15" dirty="0">
                <a:latin typeface="Palatino Linotype"/>
                <a:cs typeface="Palatino Linotype"/>
              </a:rPr>
              <a:t> </a:t>
            </a:r>
            <a:r>
              <a:rPr sz="2150" spc="10" dirty="0">
                <a:latin typeface="Palatino Linotype"/>
                <a:cs typeface="Palatino Linotype"/>
              </a:rPr>
              <a:t>because a</a:t>
            </a:r>
            <a:r>
              <a:rPr sz="2150" spc="15" dirty="0">
                <a:latin typeface="Palatino Linotype"/>
                <a:cs typeface="Palatino Linotype"/>
              </a:rPr>
              <a:t> </a:t>
            </a:r>
            <a:r>
              <a:rPr sz="2150" spc="10" dirty="0">
                <a:latin typeface="Palatino Linotype"/>
                <a:cs typeface="Palatino Linotype"/>
              </a:rPr>
              <a:t>term</a:t>
            </a:r>
            <a:r>
              <a:rPr sz="2150" spc="15" dirty="0">
                <a:latin typeface="Palatino Linotype"/>
                <a:cs typeface="Palatino Linotype"/>
              </a:rPr>
              <a:t> </a:t>
            </a:r>
            <a:r>
              <a:rPr sz="2150" spc="10" dirty="0">
                <a:latin typeface="Palatino Linotype"/>
                <a:cs typeface="Palatino Linotype"/>
              </a:rPr>
              <a:t>equal to	is</a:t>
            </a:r>
            <a:r>
              <a:rPr sz="2150" spc="-5" dirty="0">
                <a:latin typeface="Palatino Linotype"/>
                <a:cs typeface="Palatino Linotype"/>
              </a:rPr>
              <a:t> </a:t>
            </a:r>
            <a:r>
              <a:rPr sz="2150" spc="10" dirty="0">
                <a:latin typeface="Palatino Linotype"/>
                <a:cs typeface="Palatino Linotype"/>
              </a:rPr>
              <a:t>obtained</a:t>
            </a:r>
            <a:r>
              <a:rPr sz="2150" spc="-5" dirty="0">
                <a:latin typeface="Palatino Linotype"/>
                <a:cs typeface="Palatino Linotype"/>
              </a:rPr>
              <a:t> </a:t>
            </a:r>
            <a:r>
              <a:rPr sz="2150" spc="5" dirty="0">
                <a:latin typeface="Palatino Linotype"/>
                <a:cs typeface="Palatino Linotype"/>
              </a:rPr>
              <a:t>in</a:t>
            </a:r>
            <a:r>
              <a:rPr sz="2150" spc="-10" dirty="0">
                <a:latin typeface="Palatino Linotype"/>
                <a:cs typeface="Palatino Linotype"/>
              </a:rPr>
              <a:t> </a:t>
            </a:r>
            <a:r>
              <a:rPr sz="2150" spc="10" dirty="0">
                <a:latin typeface="Palatino Linotype"/>
                <a:cs typeface="Palatino Linotype"/>
              </a:rPr>
              <a:t>the</a:t>
            </a:r>
            <a:r>
              <a:rPr sz="2150" spc="-5" dirty="0">
                <a:latin typeface="Palatino Linotype"/>
                <a:cs typeface="Palatino Linotype"/>
              </a:rPr>
              <a:t> </a:t>
            </a:r>
            <a:r>
              <a:rPr sz="2150" spc="5" dirty="0">
                <a:latin typeface="Palatino Linotype"/>
                <a:cs typeface="Palatino Linotype"/>
              </a:rPr>
              <a:t>product </a:t>
            </a:r>
            <a:r>
              <a:rPr sz="2150" spc="-525" dirty="0">
                <a:latin typeface="Palatino Linotype"/>
                <a:cs typeface="Palatino Linotype"/>
              </a:rPr>
              <a:t> </a:t>
            </a:r>
            <a:r>
              <a:rPr sz="2150" spc="15" dirty="0">
                <a:latin typeface="Palatino Linotype"/>
                <a:cs typeface="Palatino Linotype"/>
              </a:rPr>
              <a:t>by</a:t>
            </a:r>
            <a:r>
              <a:rPr sz="2150" spc="5" dirty="0">
                <a:latin typeface="Palatino Linotype"/>
                <a:cs typeface="Palatino Linotype"/>
              </a:rPr>
              <a:t> </a:t>
            </a:r>
            <a:r>
              <a:rPr sz="2150" spc="10" dirty="0">
                <a:latin typeface="Palatino Linotype"/>
                <a:cs typeface="Palatino Linotype"/>
              </a:rPr>
              <a:t>pi</a:t>
            </a:r>
            <a:r>
              <a:rPr sz="2150" spc="5" dirty="0">
                <a:latin typeface="Palatino Linotype"/>
                <a:cs typeface="Palatino Linotype"/>
              </a:rPr>
              <a:t>c</a:t>
            </a:r>
            <a:r>
              <a:rPr sz="2150" spc="10" dirty="0">
                <a:latin typeface="Palatino Linotype"/>
                <a:cs typeface="Palatino Linotype"/>
              </a:rPr>
              <a:t>king</a:t>
            </a:r>
            <a:r>
              <a:rPr sz="2150" spc="5" dirty="0">
                <a:latin typeface="Palatino Linotype"/>
                <a:cs typeface="Palatino Linotype"/>
              </a:rPr>
              <a:t> </a:t>
            </a:r>
            <a:r>
              <a:rPr sz="2150" spc="10" dirty="0">
                <a:latin typeface="Palatino Linotype"/>
                <a:cs typeface="Palatino Linotype"/>
              </a:rPr>
              <a:t>a</a:t>
            </a:r>
            <a:r>
              <a:rPr sz="2150" spc="5" dirty="0">
                <a:latin typeface="Palatino Linotype"/>
                <a:cs typeface="Palatino Linotype"/>
              </a:rPr>
              <a:t> </a:t>
            </a:r>
            <a:r>
              <a:rPr sz="2150" spc="10" dirty="0">
                <a:latin typeface="Palatino Linotype"/>
                <a:cs typeface="Palatino Linotype"/>
              </a:rPr>
              <a:t>term</a:t>
            </a:r>
            <a:r>
              <a:rPr sz="2150" spc="5" dirty="0">
                <a:latin typeface="Palatino Linotype"/>
                <a:cs typeface="Palatino Linotype"/>
              </a:rPr>
              <a:t> </a:t>
            </a:r>
            <a:r>
              <a:rPr sz="2150" dirty="0">
                <a:latin typeface="Palatino Linotype"/>
                <a:cs typeface="Palatino Linotype"/>
              </a:rPr>
              <a:t>i</a:t>
            </a:r>
            <a:r>
              <a:rPr sz="2150" spc="15" dirty="0">
                <a:latin typeface="Palatino Linotype"/>
                <a:cs typeface="Palatino Linotype"/>
              </a:rPr>
              <a:t>n</a:t>
            </a:r>
            <a:r>
              <a:rPr sz="2150" spc="5" dirty="0">
                <a:latin typeface="Palatino Linotype"/>
                <a:cs typeface="Palatino Linotype"/>
              </a:rPr>
              <a:t> t</a:t>
            </a:r>
            <a:r>
              <a:rPr sz="2150" spc="10" dirty="0">
                <a:latin typeface="Palatino Linotype"/>
                <a:cs typeface="Palatino Linotype"/>
              </a:rPr>
              <a:t>he</a:t>
            </a:r>
            <a:r>
              <a:rPr sz="2150" spc="5" dirty="0">
                <a:latin typeface="Palatino Linotype"/>
                <a:cs typeface="Palatino Linotype"/>
              </a:rPr>
              <a:t> first su</a:t>
            </a:r>
            <a:r>
              <a:rPr sz="2150" spc="20" dirty="0">
                <a:latin typeface="Palatino Linotype"/>
                <a:cs typeface="Palatino Linotype"/>
              </a:rPr>
              <a:t>m</a:t>
            </a:r>
            <a:r>
              <a:rPr sz="2150" spc="5" dirty="0">
                <a:latin typeface="Palatino Linotype"/>
                <a:cs typeface="Palatino Linotype"/>
              </a:rPr>
              <a:t> </a:t>
            </a:r>
            <a:r>
              <a:rPr sz="2150" i="1" spc="10" dirty="0">
                <a:latin typeface="Palatino Linotype"/>
                <a:cs typeface="Palatino Linotype"/>
              </a:rPr>
              <a:t>x</a:t>
            </a:r>
            <a:r>
              <a:rPr sz="2175" i="1" baseline="21072" dirty="0">
                <a:latin typeface="Palatino Linotype"/>
                <a:cs typeface="Palatino Linotype"/>
              </a:rPr>
              <a:t>e</a:t>
            </a:r>
            <a:r>
              <a:rPr sz="1200" spc="-7" baseline="20833" dirty="0">
                <a:latin typeface="Times New Roman"/>
                <a:cs typeface="Times New Roman"/>
              </a:rPr>
              <a:t>1</a:t>
            </a:r>
            <a:r>
              <a:rPr sz="2150" spc="5" dirty="0">
                <a:latin typeface="Palatino Linotype"/>
                <a:cs typeface="Palatino Linotype"/>
              </a:rPr>
              <a:t>, </a:t>
            </a:r>
            <a:r>
              <a:rPr sz="2150" spc="10" dirty="0">
                <a:latin typeface="Palatino Linotype"/>
                <a:cs typeface="Palatino Linotype"/>
              </a:rPr>
              <a:t>a</a:t>
            </a:r>
            <a:r>
              <a:rPr sz="2150" spc="5" dirty="0">
                <a:latin typeface="Palatino Linotype"/>
                <a:cs typeface="Palatino Linotype"/>
              </a:rPr>
              <a:t> </a:t>
            </a:r>
            <a:r>
              <a:rPr sz="2150" spc="10" dirty="0">
                <a:latin typeface="Palatino Linotype"/>
                <a:cs typeface="Palatino Linotype"/>
              </a:rPr>
              <a:t>term</a:t>
            </a:r>
            <a:r>
              <a:rPr sz="2150" spc="5" dirty="0">
                <a:latin typeface="Palatino Linotype"/>
                <a:cs typeface="Palatino Linotype"/>
              </a:rPr>
              <a:t> </a:t>
            </a:r>
            <a:r>
              <a:rPr sz="2150" dirty="0">
                <a:latin typeface="Palatino Linotype"/>
                <a:cs typeface="Palatino Linotype"/>
              </a:rPr>
              <a:t>i</a:t>
            </a:r>
            <a:r>
              <a:rPr sz="2150" spc="15" dirty="0">
                <a:latin typeface="Palatino Linotype"/>
                <a:cs typeface="Palatino Linotype"/>
              </a:rPr>
              <a:t>n</a:t>
            </a:r>
            <a:r>
              <a:rPr sz="2150" spc="5" dirty="0">
                <a:latin typeface="Palatino Linotype"/>
                <a:cs typeface="Palatino Linotype"/>
              </a:rPr>
              <a:t> t</a:t>
            </a:r>
            <a:r>
              <a:rPr sz="2150" spc="10" dirty="0">
                <a:latin typeface="Palatino Linotype"/>
                <a:cs typeface="Palatino Linotype"/>
              </a:rPr>
              <a:t>he</a:t>
            </a:r>
            <a:r>
              <a:rPr sz="2150" spc="5" dirty="0">
                <a:latin typeface="Palatino Linotype"/>
                <a:cs typeface="Palatino Linotype"/>
              </a:rPr>
              <a:t> s</a:t>
            </a:r>
            <a:r>
              <a:rPr sz="2150" spc="10" dirty="0">
                <a:latin typeface="Palatino Linotype"/>
                <a:cs typeface="Palatino Linotype"/>
              </a:rPr>
              <a:t>e</a:t>
            </a:r>
            <a:r>
              <a:rPr sz="2150" spc="5" dirty="0">
                <a:latin typeface="Palatino Linotype"/>
                <a:cs typeface="Palatino Linotype"/>
              </a:rPr>
              <a:t>c</a:t>
            </a:r>
            <a:r>
              <a:rPr sz="2150" spc="15" dirty="0">
                <a:latin typeface="Palatino Linotype"/>
                <a:cs typeface="Palatino Linotype"/>
              </a:rPr>
              <a:t>o</a:t>
            </a:r>
            <a:r>
              <a:rPr sz="2150" spc="10" dirty="0">
                <a:latin typeface="Palatino Linotype"/>
                <a:cs typeface="Palatino Linotype"/>
              </a:rPr>
              <a:t>n</a:t>
            </a:r>
            <a:r>
              <a:rPr sz="2150" spc="15" dirty="0">
                <a:latin typeface="Palatino Linotype"/>
                <a:cs typeface="Palatino Linotype"/>
              </a:rPr>
              <a:t>d</a:t>
            </a:r>
            <a:r>
              <a:rPr sz="2150" spc="5" dirty="0">
                <a:latin typeface="Palatino Linotype"/>
                <a:cs typeface="Palatino Linotype"/>
              </a:rPr>
              <a:t> sum  </a:t>
            </a:r>
            <a:r>
              <a:rPr sz="2150" i="1" spc="10" dirty="0">
                <a:latin typeface="Palatino Linotype"/>
                <a:cs typeface="Palatino Linotype"/>
              </a:rPr>
              <a:t>x</a:t>
            </a:r>
            <a:r>
              <a:rPr sz="2175" i="1" baseline="21072" dirty="0">
                <a:latin typeface="Palatino Linotype"/>
                <a:cs typeface="Palatino Linotype"/>
              </a:rPr>
              <a:t>e</a:t>
            </a:r>
            <a:r>
              <a:rPr sz="1200" spc="-7" baseline="20833" dirty="0">
                <a:latin typeface="Times New Roman"/>
                <a:cs typeface="Times New Roman"/>
              </a:rPr>
              <a:t>2</a:t>
            </a:r>
            <a:r>
              <a:rPr sz="2150" spc="5" dirty="0">
                <a:latin typeface="Palatino Linotype"/>
                <a:cs typeface="Palatino Linotype"/>
              </a:rPr>
              <a:t>, </a:t>
            </a:r>
            <a:r>
              <a:rPr sz="2150" spc="15" dirty="0">
                <a:latin typeface="Palatino Linotype"/>
                <a:cs typeface="Palatino Linotype"/>
              </a:rPr>
              <a:t>and</a:t>
            </a:r>
            <a:r>
              <a:rPr sz="2150" spc="5" dirty="0">
                <a:latin typeface="Palatino Linotype"/>
                <a:cs typeface="Palatino Linotype"/>
              </a:rPr>
              <a:t> </a:t>
            </a:r>
            <a:r>
              <a:rPr sz="2150" spc="10" dirty="0">
                <a:latin typeface="Palatino Linotype"/>
                <a:cs typeface="Palatino Linotype"/>
              </a:rPr>
              <a:t>a</a:t>
            </a:r>
            <a:r>
              <a:rPr sz="2150" spc="5" dirty="0">
                <a:latin typeface="Palatino Linotype"/>
                <a:cs typeface="Palatino Linotype"/>
              </a:rPr>
              <a:t> </a:t>
            </a:r>
            <a:r>
              <a:rPr sz="2150" spc="10" dirty="0">
                <a:latin typeface="Palatino Linotype"/>
                <a:cs typeface="Palatino Linotype"/>
              </a:rPr>
              <a:t>term</a:t>
            </a:r>
            <a:r>
              <a:rPr sz="2150" spc="5" dirty="0">
                <a:latin typeface="Palatino Linotype"/>
                <a:cs typeface="Palatino Linotype"/>
              </a:rPr>
              <a:t> </a:t>
            </a:r>
            <a:r>
              <a:rPr sz="2150" dirty="0">
                <a:latin typeface="Palatino Linotype"/>
                <a:cs typeface="Palatino Linotype"/>
              </a:rPr>
              <a:t>i</a:t>
            </a:r>
            <a:r>
              <a:rPr sz="2150" spc="15" dirty="0">
                <a:latin typeface="Palatino Linotype"/>
                <a:cs typeface="Palatino Linotype"/>
              </a:rPr>
              <a:t>n</a:t>
            </a:r>
            <a:r>
              <a:rPr sz="2150" spc="5" dirty="0">
                <a:latin typeface="Palatino Linotype"/>
                <a:cs typeface="Palatino Linotype"/>
              </a:rPr>
              <a:t> t</a:t>
            </a:r>
            <a:r>
              <a:rPr sz="2150" spc="10" dirty="0">
                <a:latin typeface="Palatino Linotype"/>
                <a:cs typeface="Palatino Linotype"/>
              </a:rPr>
              <a:t>he</a:t>
            </a:r>
            <a:r>
              <a:rPr sz="2150" spc="5" dirty="0">
                <a:latin typeface="Palatino Linotype"/>
                <a:cs typeface="Palatino Linotype"/>
              </a:rPr>
              <a:t> thi</a:t>
            </a:r>
            <a:r>
              <a:rPr sz="2150" spc="-30" dirty="0">
                <a:latin typeface="Palatino Linotype"/>
                <a:cs typeface="Palatino Linotype"/>
              </a:rPr>
              <a:t>r</a:t>
            </a:r>
            <a:r>
              <a:rPr sz="2150" spc="15" dirty="0">
                <a:latin typeface="Palatino Linotype"/>
                <a:cs typeface="Palatino Linotype"/>
              </a:rPr>
              <a:t>d</a:t>
            </a:r>
            <a:r>
              <a:rPr sz="2150" spc="5" dirty="0">
                <a:latin typeface="Palatino Linotype"/>
                <a:cs typeface="Palatino Linotype"/>
              </a:rPr>
              <a:t> su</a:t>
            </a:r>
            <a:r>
              <a:rPr sz="2150" spc="20" dirty="0">
                <a:latin typeface="Palatino Linotype"/>
                <a:cs typeface="Palatino Linotype"/>
              </a:rPr>
              <a:t>m</a:t>
            </a:r>
            <a:r>
              <a:rPr sz="2150" spc="5" dirty="0">
                <a:latin typeface="Palatino Linotype"/>
                <a:cs typeface="Palatino Linotype"/>
              </a:rPr>
              <a:t> </a:t>
            </a:r>
            <a:r>
              <a:rPr sz="2150" i="1" spc="10" dirty="0">
                <a:latin typeface="Palatino Linotype"/>
                <a:cs typeface="Palatino Linotype"/>
              </a:rPr>
              <a:t>x</a:t>
            </a:r>
            <a:r>
              <a:rPr sz="2175" i="1" baseline="21072" dirty="0">
                <a:latin typeface="Palatino Linotype"/>
                <a:cs typeface="Palatino Linotype"/>
              </a:rPr>
              <a:t>e</a:t>
            </a:r>
            <a:r>
              <a:rPr sz="1200" spc="-7" baseline="20833" dirty="0">
                <a:latin typeface="Times New Roman"/>
                <a:cs typeface="Times New Roman"/>
              </a:rPr>
              <a:t>3</a:t>
            </a:r>
            <a:r>
              <a:rPr sz="2150" spc="5" dirty="0">
                <a:latin typeface="Palatino Linotype"/>
                <a:cs typeface="Palatino Linotype"/>
              </a:rPr>
              <a:t>, </a:t>
            </a:r>
            <a:r>
              <a:rPr sz="2150" spc="15" dirty="0">
                <a:latin typeface="Palatino Linotype"/>
                <a:cs typeface="Palatino Linotype"/>
              </a:rPr>
              <a:t>whe</a:t>
            </a:r>
            <a:r>
              <a:rPr sz="2150" spc="-30" dirty="0">
                <a:latin typeface="Palatino Linotype"/>
                <a:cs typeface="Palatino Linotype"/>
              </a:rPr>
              <a:t>r</a:t>
            </a:r>
            <a:r>
              <a:rPr sz="2150" spc="10" dirty="0">
                <a:latin typeface="Palatino Linotype"/>
                <a:cs typeface="Palatino Linotype"/>
              </a:rPr>
              <a:t>e</a:t>
            </a:r>
            <a:r>
              <a:rPr sz="2150" dirty="0">
                <a:latin typeface="Palatino Linotype"/>
                <a:cs typeface="Palatino Linotype"/>
              </a:rPr>
              <a:t>	</a:t>
            </a:r>
            <a:r>
              <a:rPr sz="2150" i="1" spc="10" dirty="0">
                <a:latin typeface="Palatino Linotype"/>
                <a:cs typeface="Palatino Linotype"/>
              </a:rPr>
              <a:t>e</a:t>
            </a:r>
            <a:r>
              <a:rPr sz="2175" baseline="-22988" dirty="0">
                <a:latin typeface="Times New Roman"/>
                <a:cs typeface="Times New Roman"/>
              </a:rPr>
              <a:t>1 </a:t>
            </a:r>
            <a:r>
              <a:rPr sz="2175" spc="-277" baseline="-22988" dirty="0">
                <a:latin typeface="Times New Roman"/>
                <a:cs typeface="Times New Roman"/>
              </a:rPr>
              <a:t> </a:t>
            </a:r>
            <a:r>
              <a:rPr sz="2150" spc="240" dirty="0">
                <a:latin typeface="Palatino Linotype"/>
                <a:cs typeface="Palatino Linotype"/>
              </a:rPr>
              <a:t>+</a:t>
            </a:r>
            <a:r>
              <a:rPr sz="2150" spc="5" dirty="0">
                <a:latin typeface="Palatino Linotype"/>
                <a:cs typeface="Palatino Linotype"/>
              </a:rPr>
              <a:t> </a:t>
            </a:r>
            <a:r>
              <a:rPr sz="2150" i="1" spc="10" dirty="0">
                <a:latin typeface="Palatino Linotype"/>
                <a:cs typeface="Palatino Linotype"/>
              </a:rPr>
              <a:t>e</a:t>
            </a:r>
            <a:r>
              <a:rPr sz="2175" baseline="-22988" dirty="0">
                <a:latin typeface="Times New Roman"/>
                <a:cs typeface="Times New Roman"/>
              </a:rPr>
              <a:t>2 </a:t>
            </a:r>
            <a:r>
              <a:rPr sz="2175" spc="-277" baseline="-22988" dirty="0">
                <a:latin typeface="Times New Roman"/>
                <a:cs typeface="Times New Roman"/>
              </a:rPr>
              <a:t> </a:t>
            </a:r>
            <a:r>
              <a:rPr sz="2150" spc="240" dirty="0">
                <a:latin typeface="Palatino Linotype"/>
                <a:cs typeface="Palatino Linotype"/>
              </a:rPr>
              <a:t>+</a:t>
            </a:r>
            <a:r>
              <a:rPr sz="2150" spc="5" dirty="0">
                <a:latin typeface="Palatino Linotype"/>
                <a:cs typeface="Palatino Linotype"/>
              </a:rPr>
              <a:t> </a:t>
            </a:r>
            <a:r>
              <a:rPr sz="2150" i="1" spc="10" dirty="0">
                <a:latin typeface="Palatino Linotype"/>
                <a:cs typeface="Palatino Linotype"/>
              </a:rPr>
              <a:t>e</a:t>
            </a:r>
            <a:r>
              <a:rPr sz="2175" baseline="-22988" dirty="0">
                <a:latin typeface="Times New Roman"/>
                <a:cs typeface="Times New Roman"/>
              </a:rPr>
              <a:t>3 </a:t>
            </a:r>
            <a:r>
              <a:rPr sz="2175" spc="-277" baseline="-22988" dirty="0">
                <a:latin typeface="Times New Roman"/>
                <a:cs typeface="Times New Roman"/>
              </a:rPr>
              <a:t> </a:t>
            </a:r>
            <a:r>
              <a:rPr sz="2150" spc="240" dirty="0">
                <a:latin typeface="Palatino Linotype"/>
                <a:cs typeface="Palatino Linotype"/>
              </a:rPr>
              <a:t>=</a:t>
            </a:r>
            <a:r>
              <a:rPr sz="2150" spc="5" dirty="0">
                <a:latin typeface="Palatino Linotype"/>
                <a:cs typeface="Palatino Linotype"/>
              </a:rPr>
              <a:t> </a:t>
            </a:r>
            <a:r>
              <a:rPr sz="2150" spc="10" dirty="0">
                <a:latin typeface="Times New Roman"/>
                <a:cs typeface="Times New Roman"/>
              </a:rPr>
              <a:t>17.</a:t>
            </a:r>
            <a:endParaRPr sz="2150">
              <a:latin typeface="Times New Roman"/>
              <a:cs typeface="Times New Roman"/>
            </a:endParaRPr>
          </a:p>
          <a:p>
            <a:pPr>
              <a:lnSpc>
                <a:spcPct val="100000"/>
              </a:lnSpc>
              <a:spcBef>
                <a:spcPts val="25"/>
              </a:spcBef>
            </a:pPr>
            <a:endParaRPr sz="2600">
              <a:latin typeface="Times New Roman"/>
              <a:cs typeface="Times New Roman"/>
            </a:endParaRPr>
          </a:p>
          <a:p>
            <a:pPr marL="102235">
              <a:lnSpc>
                <a:spcPct val="100000"/>
              </a:lnSpc>
              <a:spcBef>
                <a:spcPts val="5"/>
              </a:spcBef>
            </a:pPr>
            <a:r>
              <a:rPr sz="2150" spc="10" dirty="0">
                <a:latin typeface="Times New Roman"/>
                <a:cs typeface="Times New Roman"/>
              </a:rPr>
              <a:t>There </a:t>
            </a:r>
            <a:r>
              <a:rPr sz="2150" spc="5" dirty="0">
                <a:latin typeface="Times New Roman"/>
                <a:cs typeface="Times New Roman"/>
              </a:rPr>
              <a:t>are</a:t>
            </a:r>
            <a:r>
              <a:rPr sz="2150" spc="15" dirty="0">
                <a:latin typeface="Times New Roman"/>
                <a:cs typeface="Times New Roman"/>
              </a:rPr>
              <a:t> </a:t>
            </a:r>
            <a:r>
              <a:rPr sz="2150" spc="5" dirty="0">
                <a:latin typeface="Times New Roman"/>
                <a:cs typeface="Times New Roman"/>
              </a:rPr>
              <a:t>three</a:t>
            </a:r>
            <a:r>
              <a:rPr sz="2150" spc="10" dirty="0">
                <a:latin typeface="Times New Roman"/>
                <a:cs typeface="Times New Roman"/>
              </a:rPr>
              <a:t> </a:t>
            </a:r>
            <a:r>
              <a:rPr sz="2150" spc="5" dirty="0">
                <a:latin typeface="Times New Roman"/>
                <a:cs typeface="Times New Roman"/>
              </a:rPr>
              <a:t>solutions</a:t>
            </a:r>
            <a:r>
              <a:rPr sz="2150" spc="15" dirty="0">
                <a:latin typeface="Times New Roman"/>
                <a:cs typeface="Times New Roman"/>
              </a:rPr>
              <a:t> </a:t>
            </a:r>
            <a:r>
              <a:rPr sz="2150" spc="5" dirty="0">
                <a:latin typeface="Times New Roman"/>
                <a:cs typeface="Times New Roman"/>
              </a:rPr>
              <a:t>since</a:t>
            </a:r>
            <a:r>
              <a:rPr sz="2150" spc="10" dirty="0">
                <a:latin typeface="Times New Roman"/>
                <a:cs typeface="Times New Roman"/>
              </a:rPr>
              <a:t> </a:t>
            </a:r>
            <a:r>
              <a:rPr sz="2150" spc="5" dirty="0">
                <a:latin typeface="Times New Roman"/>
                <a:cs typeface="Times New Roman"/>
              </a:rPr>
              <a:t>the</a:t>
            </a:r>
            <a:r>
              <a:rPr sz="2150" spc="15" dirty="0">
                <a:latin typeface="Times New Roman"/>
                <a:cs typeface="Times New Roman"/>
              </a:rPr>
              <a:t> </a:t>
            </a:r>
            <a:r>
              <a:rPr sz="2150" dirty="0">
                <a:latin typeface="Times New Roman"/>
                <a:cs typeface="Times New Roman"/>
              </a:rPr>
              <a:t>coefficient</a:t>
            </a:r>
            <a:r>
              <a:rPr sz="2150" spc="10" dirty="0">
                <a:latin typeface="Times New Roman"/>
                <a:cs typeface="Times New Roman"/>
              </a:rPr>
              <a:t> of</a:t>
            </a:r>
            <a:r>
              <a:rPr sz="2150" spc="20" dirty="0">
                <a:latin typeface="Times New Roman"/>
                <a:cs typeface="Times New Roman"/>
              </a:rPr>
              <a:t> </a:t>
            </a:r>
            <a:r>
              <a:rPr sz="2150" i="1" spc="5" dirty="0">
                <a:latin typeface="Palatino Linotype"/>
                <a:cs typeface="Palatino Linotype"/>
              </a:rPr>
              <a:t>x</a:t>
            </a:r>
            <a:r>
              <a:rPr sz="2175" spc="7" baseline="19157" dirty="0">
                <a:latin typeface="Times New Roman"/>
                <a:cs typeface="Times New Roman"/>
              </a:rPr>
              <a:t>17</a:t>
            </a:r>
            <a:r>
              <a:rPr sz="2175" spc="277" baseline="19157" dirty="0">
                <a:latin typeface="Times New Roman"/>
                <a:cs typeface="Times New Roman"/>
              </a:rPr>
              <a:t> </a:t>
            </a:r>
            <a:r>
              <a:rPr sz="2150" spc="5" dirty="0">
                <a:latin typeface="Times New Roman"/>
                <a:cs typeface="Times New Roman"/>
              </a:rPr>
              <a:t>in</a:t>
            </a:r>
            <a:r>
              <a:rPr sz="2150" spc="15" dirty="0">
                <a:latin typeface="Times New Roman"/>
                <a:cs typeface="Times New Roman"/>
              </a:rPr>
              <a:t> </a:t>
            </a:r>
            <a:r>
              <a:rPr sz="2150" spc="5" dirty="0">
                <a:latin typeface="Times New Roman"/>
                <a:cs typeface="Times New Roman"/>
              </a:rPr>
              <a:t>the</a:t>
            </a:r>
            <a:r>
              <a:rPr sz="2150" spc="10" dirty="0">
                <a:latin typeface="Times New Roman"/>
                <a:cs typeface="Times New Roman"/>
              </a:rPr>
              <a:t> product</a:t>
            </a:r>
            <a:r>
              <a:rPr sz="2150" spc="15" dirty="0">
                <a:latin typeface="Times New Roman"/>
                <a:cs typeface="Times New Roman"/>
              </a:rPr>
              <a:t> </a:t>
            </a:r>
            <a:r>
              <a:rPr sz="2150" spc="5" dirty="0">
                <a:latin typeface="Times New Roman"/>
                <a:cs typeface="Times New Roman"/>
              </a:rPr>
              <a:t>is</a:t>
            </a:r>
            <a:r>
              <a:rPr sz="2150" spc="10" dirty="0">
                <a:latin typeface="Times New Roman"/>
                <a:cs typeface="Times New Roman"/>
              </a:rPr>
              <a:t> 3.</a:t>
            </a:r>
            <a:endParaRPr sz="2150">
              <a:latin typeface="Times New Roman"/>
              <a:cs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3180" rIns="0" bIns="0" rtlCol="0">
            <a:spAutoFit/>
          </a:bodyPr>
          <a:lstStyle/>
          <a:p>
            <a:pPr marL="12700" marR="5080">
              <a:lnSpc>
                <a:spcPts val="4500"/>
              </a:lnSpc>
              <a:spcBef>
                <a:spcPts val="340"/>
              </a:spcBef>
            </a:pPr>
            <a:r>
              <a:rPr spc="5" dirty="0"/>
              <a:t>Counting </a:t>
            </a:r>
            <a:r>
              <a:rPr spc="-15" dirty="0"/>
              <a:t>Problems </a:t>
            </a:r>
            <a:r>
              <a:rPr spc="10" dirty="0"/>
              <a:t>and </a:t>
            </a:r>
            <a:r>
              <a:rPr spc="5" dirty="0"/>
              <a:t>Generating </a:t>
            </a:r>
            <a:r>
              <a:rPr spc="-1145" dirty="0"/>
              <a:t> </a:t>
            </a:r>
            <a:r>
              <a:rPr spc="5" dirty="0"/>
              <a:t>Functions</a:t>
            </a:r>
            <a:r>
              <a:rPr dirty="0"/>
              <a:t> </a:t>
            </a:r>
            <a:r>
              <a:rPr spc="5" dirty="0"/>
              <a:t>(</a:t>
            </a:r>
            <a:r>
              <a:rPr i="1" spc="5" dirty="0">
                <a:latin typeface="Trebuchet MS"/>
                <a:cs typeface="Trebuchet MS"/>
              </a:rPr>
              <a:t>continued</a:t>
            </a:r>
            <a:r>
              <a:rPr spc="5" dirty="0"/>
              <a:t>)</a:t>
            </a:r>
          </a:p>
        </p:txBody>
      </p:sp>
      <p:sp>
        <p:nvSpPr>
          <p:cNvPr id="3" name="object 3"/>
          <p:cNvSpPr txBox="1"/>
          <p:nvPr/>
        </p:nvSpPr>
        <p:spPr>
          <a:xfrm>
            <a:off x="668527" y="1985772"/>
            <a:ext cx="7735570" cy="2809240"/>
          </a:xfrm>
          <a:prstGeom prst="rect">
            <a:avLst/>
          </a:prstGeom>
        </p:spPr>
        <p:txBody>
          <a:bodyPr vert="horz" wrap="square" lIns="0" tIns="43180" rIns="0" bIns="0" rtlCol="0">
            <a:spAutoFit/>
          </a:bodyPr>
          <a:lstStyle/>
          <a:p>
            <a:pPr marL="106045" marR="30480" indent="-43180">
              <a:lnSpc>
                <a:spcPts val="1900"/>
              </a:lnSpc>
              <a:spcBef>
                <a:spcPts val="340"/>
              </a:spcBef>
            </a:pPr>
            <a:r>
              <a:rPr sz="1750" b="1" spc="5" dirty="0">
                <a:latin typeface="Palatino Linotype"/>
                <a:cs typeface="Palatino Linotype"/>
              </a:rPr>
              <a:t>Example</a:t>
            </a:r>
            <a:r>
              <a:rPr sz="1750" spc="5" dirty="0">
                <a:latin typeface="Palatino Linotype"/>
                <a:cs typeface="Palatino Linotype"/>
              </a:rPr>
              <a:t>: Use generating </a:t>
            </a:r>
            <a:r>
              <a:rPr sz="1750" dirty="0">
                <a:latin typeface="Palatino Linotype"/>
                <a:cs typeface="Palatino Linotype"/>
              </a:rPr>
              <a:t>functions </a:t>
            </a:r>
            <a:r>
              <a:rPr sz="1750" spc="5" dirty="0">
                <a:latin typeface="Palatino Linotype"/>
                <a:cs typeface="Palatino Linotype"/>
              </a:rPr>
              <a:t>to find </a:t>
            </a:r>
            <a:r>
              <a:rPr sz="1750" dirty="0">
                <a:latin typeface="Palatino Linotype"/>
                <a:cs typeface="Palatino Linotype"/>
              </a:rPr>
              <a:t>the </a:t>
            </a:r>
            <a:r>
              <a:rPr sz="1750" spc="5" dirty="0">
                <a:latin typeface="Palatino Linotype"/>
                <a:cs typeface="Palatino Linotype"/>
              </a:rPr>
              <a:t>number of </a:t>
            </a:r>
            <a:r>
              <a:rPr sz="1750" i="1" spc="5" dirty="0">
                <a:latin typeface="Palatino Linotype"/>
                <a:cs typeface="Palatino Linotype"/>
              </a:rPr>
              <a:t>k</a:t>
            </a:r>
            <a:r>
              <a:rPr sz="1750" spc="5" dirty="0">
                <a:latin typeface="Palatino Linotype"/>
                <a:cs typeface="Palatino Linotype"/>
              </a:rPr>
              <a:t>-combinations of a </a:t>
            </a:r>
            <a:r>
              <a:rPr sz="1750" spc="-425" dirty="0">
                <a:latin typeface="Palatino Linotype"/>
                <a:cs typeface="Palatino Linotype"/>
              </a:rPr>
              <a:t> </a:t>
            </a:r>
            <a:r>
              <a:rPr sz="1750" spc="5" dirty="0">
                <a:latin typeface="Palatino Linotype"/>
                <a:cs typeface="Palatino Linotype"/>
              </a:rPr>
              <a:t>set</a:t>
            </a:r>
            <a:r>
              <a:rPr sz="1750" spc="-5" dirty="0">
                <a:latin typeface="Palatino Linotype"/>
                <a:cs typeface="Palatino Linotype"/>
              </a:rPr>
              <a:t> </a:t>
            </a:r>
            <a:r>
              <a:rPr sz="1750" spc="5" dirty="0">
                <a:latin typeface="Palatino Linotype"/>
                <a:cs typeface="Palatino Linotype"/>
              </a:rPr>
              <a:t>with</a:t>
            </a:r>
            <a:r>
              <a:rPr sz="1750" dirty="0">
                <a:latin typeface="Palatino Linotype"/>
                <a:cs typeface="Palatino Linotype"/>
              </a:rPr>
              <a:t> </a:t>
            </a:r>
            <a:r>
              <a:rPr sz="1750" i="1" spc="5" dirty="0">
                <a:latin typeface="Palatino Linotype"/>
                <a:cs typeface="Palatino Linotype"/>
              </a:rPr>
              <a:t>n</a:t>
            </a:r>
            <a:r>
              <a:rPr sz="1750" i="1" dirty="0">
                <a:latin typeface="Palatino Linotype"/>
                <a:cs typeface="Palatino Linotype"/>
              </a:rPr>
              <a:t> </a:t>
            </a:r>
            <a:r>
              <a:rPr sz="1750" spc="5" dirty="0">
                <a:latin typeface="Palatino Linotype"/>
                <a:cs typeface="Palatino Linotype"/>
              </a:rPr>
              <a:t>elements,</a:t>
            </a:r>
            <a:r>
              <a:rPr sz="1750" dirty="0">
                <a:latin typeface="Palatino Linotype"/>
                <a:cs typeface="Palatino Linotype"/>
              </a:rPr>
              <a:t> i.e., </a:t>
            </a:r>
            <a:r>
              <a:rPr sz="1750" i="1" spc="5" dirty="0">
                <a:latin typeface="Palatino Linotype"/>
                <a:cs typeface="Palatino Linotype"/>
              </a:rPr>
              <a:t>C</a:t>
            </a:r>
            <a:r>
              <a:rPr sz="1750" spc="5" dirty="0">
                <a:latin typeface="Palatino Linotype"/>
                <a:cs typeface="Palatino Linotype"/>
              </a:rPr>
              <a:t>(</a:t>
            </a:r>
            <a:r>
              <a:rPr sz="1750" i="1" spc="5" dirty="0">
                <a:latin typeface="Palatino Linotype"/>
                <a:cs typeface="Palatino Linotype"/>
              </a:rPr>
              <a:t>n</a:t>
            </a:r>
            <a:r>
              <a:rPr sz="1750" spc="5" dirty="0">
                <a:latin typeface="Palatino Linotype"/>
                <a:cs typeface="Palatino Linotype"/>
              </a:rPr>
              <a:t>,</a:t>
            </a:r>
            <a:r>
              <a:rPr sz="1750" i="1" spc="5" dirty="0">
                <a:latin typeface="Palatino Linotype"/>
                <a:cs typeface="Palatino Linotype"/>
              </a:rPr>
              <a:t>k</a:t>
            </a:r>
            <a:r>
              <a:rPr sz="1750" spc="5" dirty="0">
                <a:latin typeface="Palatino Linotype"/>
                <a:cs typeface="Palatino Linotype"/>
              </a:rPr>
              <a:t>).</a:t>
            </a:r>
            <a:endParaRPr sz="1750">
              <a:latin typeface="Palatino Linotype"/>
              <a:cs typeface="Palatino Linotype"/>
            </a:endParaRPr>
          </a:p>
          <a:p>
            <a:pPr marL="106045" marR="140970" indent="-43180">
              <a:lnSpc>
                <a:spcPts val="1900"/>
              </a:lnSpc>
              <a:spcBef>
                <a:spcPts val="505"/>
              </a:spcBef>
            </a:pPr>
            <a:r>
              <a:rPr sz="1750" b="1" spc="5" dirty="0">
                <a:latin typeface="Palatino Linotype"/>
                <a:cs typeface="Palatino Linotype"/>
              </a:rPr>
              <a:t>Solution</a:t>
            </a:r>
            <a:r>
              <a:rPr sz="1750" spc="5" dirty="0">
                <a:latin typeface="Palatino Linotype"/>
                <a:cs typeface="Palatino Linotype"/>
              </a:rPr>
              <a:t>:</a:t>
            </a:r>
            <a:r>
              <a:rPr sz="1750" dirty="0">
                <a:latin typeface="Palatino Linotype"/>
                <a:cs typeface="Palatino Linotype"/>
              </a:rPr>
              <a:t> </a:t>
            </a:r>
            <a:r>
              <a:rPr sz="1750" spc="5" dirty="0">
                <a:latin typeface="Palatino Linotype"/>
                <a:cs typeface="Palatino Linotype"/>
              </a:rPr>
              <a:t>Each</a:t>
            </a:r>
            <a:r>
              <a:rPr sz="1750" dirty="0">
                <a:latin typeface="Palatino Linotype"/>
                <a:cs typeface="Palatino Linotype"/>
              </a:rPr>
              <a:t> </a:t>
            </a:r>
            <a:r>
              <a:rPr sz="1750" spc="5" dirty="0">
                <a:latin typeface="Palatino Linotype"/>
                <a:cs typeface="Palatino Linotype"/>
              </a:rPr>
              <a:t>of</a:t>
            </a:r>
            <a:r>
              <a:rPr sz="1750" dirty="0">
                <a:latin typeface="Palatino Linotype"/>
                <a:cs typeface="Palatino Linotype"/>
              </a:rPr>
              <a:t> the </a:t>
            </a:r>
            <a:r>
              <a:rPr sz="1750" spc="5" dirty="0">
                <a:latin typeface="Palatino Linotype"/>
                <a:cs typeface="Palatino Linotype"/>
              </a:rPr>
              <a:t>n</a:t>
            </a:r>
            <a:r>
              <a:rPr sz="1750" dirty="0">
                <a:latin typeface="Palatino Linotype"/>
                <a:cs typeface="Palatino Linotype"/>
              </a:rPr>
              <a:t> </a:t>
            </a:r>
            <a:r>
              <a:rPr sz="1750" spc="5" dirty="0">
                <a:latin typeface="Palatino Linotype"/>
                <a:cs typeface="Palatino Linotype"/>
              </a:rPr>
              <a:t>elements</a:t>
            </a:r>
            <a:r>
              <a:rPr sz="1750" dirty="0">
                <a:latin typeface="Palatino Linotype"/>
                <a:cs typeface="Palatino Linotype"/>
              </a:rPr>
              <a:t> in the </a:t>
            </a:r>
            <a:r>
              <a:rPr sz="1750" spc="5" dirty="0">
                <a:latin typeface="Palatino Linotype"/>
                <a:cs typeface="Palatino Linotype"/>
              </a:rPr>
              <a:t>set</a:t>
            </a:r>
            <a:r>
              <a:rPr sz="1750" dirty="0">
                <a:latin typeface="Palatino Linotype"/>
                <a:cs typeface="Palatino Linotype"/>
              </a:rPr>
              <a:t> </a:t>
            </a:r>
            <a:r>
              <a:rPr sz="1750" spc="5" dirty="0">
                <a:latin typeface="Palatino Linotype"/>
                <a:cs typeface="Palatino Linotype"/>
              </a:rPr>
              <a:t>contributes</a:t>
            </a:r>
            <a:r>
              <a:rPr sz="1750" dirty="0">
                <a:latin typeface="Palatino Linotype"/>
                <a:cs typeface="Palatino Linotype"/>
              </a:rPr>
              <a:t> the </a:t>
            </a:r>
            <a:r>
              <a:rPr sz="1750" spc="5" dirty="0">
                <a:latin typeface="Palatino Linotype"/>
                <a:cs typeface="Palatino Linotype"/>
              </a:rPr>
              <a:t>term</a:t>
            </a:r>
            <a:r>
              <a:rPr sz="1750" dirty="0">
                <a:latin typeface="Palatino Linotype"/>
                <a:cs typeface="Palatino Linotype"/>
              </a:rPr>
              <a:t> </a:t>
            </a:r>
            <a:r>
              <a:rPr sz="1750" spc="5" dirty="0">
                <a:latin typeface="Palatino Linotype"/>
                <a:cs typeface="Palatino Linotype"/>
              </a:rPr>
              <a:t>(</a:t>
            </a:r>
            <a:r>
              <a:rPr sz="1750" spc="5" dirty="0">
                <a:latin typeface="Times New Roman"/>
                <a:cs typeface="Times New Roman"/>
              </a:rPr>
              <a:t>1</a:t>
            </a:r>
            <a:r>
              <a:rPr sz="1750" dirty="0">
                <a:latin typeface="Times New Roman"/>
                <a:cs typeface="Times New Roman"/>
              </a:rPr>
              <a:t> </a:t>
            </a:r>
            <a:r>
              <a:rPr sz="1750" spc="190" dirty="0">
                <a:latin typeface="Palatino Linotype"/>
                <a:cs typeface="Palatino Linotype"/>
              </a:rPr>
              <a:t>+</a:t>
            </a:r>
            <a:r>
              <a:rPr sz="1750" dirty="0">
                <a:latin typeface="Palatino Linotype"/>
                <a:cs typeface="Palatino Linotype"/>
              </a:rPr>
              <a:t> </a:t>
            </a:r>
            <a:r>
              <a:rPr sz="1750" i="1" spc="5" dirty="0">
                <a:latin typeface="Palatino Linotype"/>
                <a:cs typeface="Palatino Linotype"/>
              </a:rPr>
              <a:t>x</a:t>
            </a:r>
            <a:r>
              <a:rPr sz="1750" spc="5" dirty="0">
                <a:latin typeface="Palatino Linotype"/>
                <a:cs typeface="Palatino Linotype"/>
              </a:rPr>
              <a:t>)</a:t>
            </a:r>
            <a:r>
              <a:rPr sz="1750" dirty="0">
                <a:latin typeface="Palatino Linotype"/>
                <a:cs typeface="Palatino Linotype"/>
              </a:rPr>
              <a:t> </a:t>
            </a:r>
            <a:r>
              <a:rPr sz="1750" spc="5" dirty="0">
                <a:latin typeface="Palatino Linotype"/>
                <a:cs typeface="Palatino Linotype"/>
              </a:rPr>
              <a:t>to</a:t>
            </a:r>
            <a:r>
              <a:rPr sz="1750" dirty="0">
                <a:latin typeface="Palatino Linotype"/>
                <a:cs typeface="Palatino Linotype"/>
              </a:rPr>
              <a:t> the </a:t>
            </a:r>
            <a:r>
              <a:rPr sz="1750" spc="-420" dirty="0">
                <a:latin typeface="Palatino Linotype"/>
                <a:cs typeface="Palatino Linotype"/>
              </a:rPr>
              <a:t> </a:t>
            </a:r>
            <a:r>
              <a:rPr sz="1750" spc="5" dirty="0">
                <a:latin typeface="Palatino Linotype"/>
                <a:cs typeface="Palatino Linotype"/>
              </a:rPr>
              <a:t>generating</a:t>
            </a:r>
            <a:r>
              <a:rPr sz="1750" spc="-5" dirty="0">
                <a:latin typeface="Palatino Linotype"/>
                <a:cs typeface="Palatino Linotype"/>
              </a:rPr>
              <a:t> </a:t>
            </a:r>
            <a:r>
              <a:rPr sz="1750" spc="5" dirty="0">
                <a:latin typeface="Palatino Linotype"/>
                <a:cs typeface="Palatino Linotype"/>
              </a:rPr>
              <a:t>function</a:t>
            </a:r>
            <a:endParaRPr sz="1750">
              <a:latin typeface="Palatino Linotype"/>
              <a:cs typeface="Palatino Linotype"/>
            </a:endParaRPr>
          </a:p>
          <a:p>
            <a:pPr>
              <a:lnSpc>
                <a:spcPct val="100000"/>
              </a:lnSpc>
              <a:spcBef>
                <a:spcPts val="5"/>
              </a:spcBef>
            </a:pPr>
            <a:endParaRPr sz="1900">
              <a:latin typeface="Palatino Linotype"/>
              <a:cs typeface="Palatino Linotype"/>
            </a:endParaRPr>
          </a:p>
          <a:p>
            <a:pPr marL="63500">
              <a:lnSpc>
                <a:spcPts val="2000"/>
              </a:lnSpc>
            </a:pPr>
            <a:r>
              <a:rPr sz="1750" dirty="0">
                <a:latin typeface="Palatino Linotype"/>
                <a:cs typeface="Palatino Linotype"/>
              </a:rPr>
              <a:t>Hence </a:t>
            </a:r>
            <a:r>
              <a:rPr sz="1750" i="1" spc="5" dirty="0">
                <a:latin typeface="Palatino Linotype"/>
                <a:cs typeface="Palatino Linotype"/>
              </a:rPr>
              <a:t>f</a:t>
            </a:r>
            <a:r>
              <a:rPr sz="1750" spc="5" dirty="0">
                <a:latin typeface="Palatino Linotype"/>
                <a:cs typeface="Palatino Linotype"/>
              </a:rPr>
              <a:t>(</a:t>
            </a:r>
            <a:r>
              <a:rPr sz="1750" i="1" spc="5" dirty="0">
                <a:latin typeface="Palatino Linotype"/>
                <a:cs typeface="Palatino Linotype"/>
              </a:rPr>
              <a:t>x</a:t>
            </a:r>
            <a:r>
              <a:rPr sz="1750" spc="5" dirty="0">
                <a:latin typeface="Palatino Linotype"/>
                <a:cs typeface="Palatino Linotype"/>
              </a:rPr>
              <a:t>)</a:t>
            </a:r>
            <a:r>
              <a:rPr sz="1750" dirty="0">
                <a:latin typeface="Palatino Linotype"/>
                <a:cs typeface="Palatino Linotype"/>
              </a:rPr>
              <a:t> </a:t>
            </a:r>
            <a:r>
              <a:rPr sz="1750" spc="190" dirty="0">
                <a:latin typeface="Palatino Linotype"/>
                <a:cs typeface="Palatino Linotype"/>
              </a:rPr>
              <a:t>=</a:t>
            </a:r>
            <a:r>
              <a:rPr sz="1750" dirty="0">
                <a:latin typeface="Palatino Linotype"/>
                <a:cs typeface="Palatino Linotype"/>
              </a:rPr>
              <a:t> (</a:t>
            </a:r>
            <a:r>
              <a:rPr sz="1750" dirty="0">
                <a:latin typeface="Times New Roman"/>
                <a:cs typeface="Times New Roman"/>
              </a:rPr>
              <a:t>1 </a:t>
            </a:r>
            <a:r>
              <a:rPr sz="1750" spc="190" dirty="0">
                <a:latin typeface="Palatino Linotype"/>
                <a:cs typeface="Palatino Linotype"/>
              </a:rPr>
              <a:t>+</a:t>
            </a:r>
            <a:r>
              <a:rPr sz="1750" dirty="0">
                <a:latin typeface="Palatino Linotype"/>
                <a:cs typeface="Palatino Linotype"/>
              </a:rPr>
              <a:t> </a:t>
            </a:r>
            <a:r>
              <a:rPr sz="1750" i="1" spc="5" dirty="0">
                <a:latin typeface="Palatino Linotype"/>
                <a:cs typeface="Palatino Linotype"/>
              </a:rPr>
              <a:t>x</a:t>
            </a:r>
            <a:r>
              <a:rPr sz="1750" spc="5" dirty="0">
                <a:latin typeface="Palatino Linotype"/>
                <a:cs typeface="Palatino Linotype"/>
              </a:rPr>
              <a:t>)</a:t>
            </a:r>
            <a:r>
              <a:rPr sz="1725" i="1" spc="7" baseline="24154" dirty="0">
                <a:latin typeface="Palatino Linotype"/>
                <a:cs typeface="Palatino Linotype"/>
              </a:rPr>
              <a:t>n</a:t>
            </a:r>
            <a:r>
              <a:rPr sz="1725" i="1" spc="232" baseline="24154" dirty="0">
                <a:latin typeface="Palatino Linotype"/>
                <a:cs typeface="Palatino Linotype"/>
              </a:rPr>
              <a:t> </a:t>
            </a:r>
            <a:r>
              <a:rPr sz="1750" dirty="0">
                <a:latin typeface="Palatino Linotype"/>
                <a:cs typeface="Palatino Linotype"/>
              </a:rPr>
              <a:t>where </a:t>
            </a:r>
            <a:r>
              <a:rPr sz="1750" i="1" spc="5" dirty="0">
                <a:latin typeface="Palatino Linotype"/>
                <a:cs typeface="Palatino Linotype"/>
              </a:rPr>
              <a:t>f</a:t>
            </a:r>
            <a:r>
              <a:rPr sz="1750" spc="5" dirty="0">
                <a:latin typeface="Palatino Linotype"/>
                <a:cs typeface="Palatino Linotype"/>
              </a:rPr>
              <a:t>(</a:t>
            </a:r>
            <a:r>
              <a:rPr sz="1750" i="1" spc="5" dirty="0">
                <a:latin typeface="Palatino Linotype"/>
                <a:cs typeface="Palatino Linotype"/>
              </a:rPr>
              <a:t>x</a:t>
            </a:r>
            <a:r>
              <a:rPr sz="1750" spc="5" dirty="0">
                <a:latin typeface="Palatino Linotype"/>
                <a:cs typeface="Palatino Linotype"/>
              </a:rPr>
              <a:t>)</a:t>
            </a:r>
            <a:r>
              <a:rPr sz="1750" dirty="0">
                <a:latin typeface="Palatino Linotype"/>
                <a:cs typeface="Palatino Linotype"/>
              </a:rPr>
              <a:t> </a:t>
            </a:r>
            <a:r>
              <a:rPr sz="1750" spc="5" dirty="0">
                <a:latin typeface="Palatino Linotype"/>
                <a:cs typeface="Palatino Linotype"/>
              </a:rPr>
              <a:t>is</a:t>
            </a:r>
            <a:r>
              <a:rPr sz="1750" dirty="0">
                <a:latin typeface="Palatino Linotype"/>
                <a:cs typeface="Palatino Linotype"/>
              </a:rPr>
              <a:t> the </a:t>
            </a:r>
            <a:r>
              <a:rPr sz="1750" spc="5" dirty="0">
                <a:latin typeface="Palatino Linotype"/>
                <a:cs typeface="Palatino Linotype"/>
              </a:rPr>
              <a:t>generating function</a:t>
            </a:r>
            <a:r>
              <a:rPr sz="1750" dirty="0">
                <a:latin typeface="Palatino Linotype"/>
                <a:cs typeface="Palatino Linotype"/>
              </a:rPr>
              <a:t> for </a:t>
            </a:r>
            <a:r>
              <a:rPr sz="1750" spc="5" dirty="0">
                <a:latin typeface="Palatino Linotype"/>
                <a:cs typeface="Palatino Linotype"/>
              </a:rPr>
              <a:t>{</a:t>
            </a:r>
            <a:r>
              <a:rPr sz="1750" i="1" spc="5" dirty="0">
                <a:latin typeface="Palatino Linotype"/>
                <a:cs typeface="Palatino Linotype"/>
              </a:rPr>
              <a:t>a</a:t>
            </a:r>
            <a:r>
              <a:rPr sz="1725" i="1" spc="7" baseline="24154" dirty="0">
                <a:latin typeface="Palatino Linotype"/>
                <a:cs typeface="Palatino Linotype"/>
              </a:rPr>
              <a:t>k</a:t>
            </a:r>
            <a:r>
              <a:rPr sz="1750" spc="5" dirty="0">
                <a:latin typeface="Palatino Linotype"/>
                <a:cs typeface="Palatino Linotype"/>
              </a:rPr>
              <a:t>},</a:t>
            </a:r>
            <a:r>
              <a:rPr sz="1750" dirty="0">
                <a:latin typeface="Palatino Linotype"/>
                <a:cs typeface="Palatino Linotype"/>
              </a:rPr>
              <a:t> where </a:t>
            </a:r>
            <a:r>
              <a:rPr sz="1750" i="1" spc="5" dirty="0">
                <a:latin typeface="Palatino Linotype"/>
                <a:cs typeface="Palatino Linotype"/>
              </a:rPr>
              <a:t>a</a:t>
            </a:r>
            <a:r>
              <a:rPr sz="1725" i="1" spc="7" baseline="24154" dirty="0">
                <a:latin typeface="Palatino Linotype"/>
                <a:cs typeface="Palatino Linotype"/>
              </a:rPr>
              <a:t>k</a:t>
            </a:r>
            <a:endParaRPr sz="1725" baseline="24154">
              <a:latin typeface="Palatino Linotype"/>
              <a:cs typeface="Palatino Linotype"/>
            </a:endParaRPr>
          </a:p>
          <a:p>
            <a:pPr marL="106045">
              <a:lnSpc>
                <a:spcPts val="2000"/>
              </a:lnSpc>
              <a:tabLst>
                <a:tab pos="2751455" algn="l"/>
              </a:tabLst>
            </a:pPr>
            <a:r>
              <a:rPr sz="1750" spc="-5" dirty="0">
                <a:latin typeface="Palatino Linotype"/>
                <a:cs typeface="Palatino Linotype"/>
              </a:rPr>
              <a:t>represents</a:t>
            </a:r>
            <a:r>
              <a:rPr sz="1750" spc="10" dirty="0">
                <a:latin typeface="Palatino Linotype"/>
                <a:cs typeface="Palatino Linotype"/>
              </a:rPr>
              <a:t> </a:t>
            </a:r>
            <a:r>
              <a:rPr sz="1750" dirty="0">
                <a:latin typeface="Palatino Linotype"/>
                <a:cs typeface="Palatino Linotype"/>
              </a:rPr>
              <a:t>the</a:t>
            </a:r>
            <a:r>
              <a:rPr sz="1750" spc="10" dirty="0">
                <a:latin typeface="Palatino Linotype"/>
                <a:cs typeface="Palatino Linotype"/>
              </a:rPr>
              <a:t> </a:t>
            </a:r>
            <a:r>
              <a:rPr sz="1750" spc="5" dirty="0">
                <a:latin typeface="Palatino Linotype"/>
                <a:cs typeface="Palatino Linotype"/>
              </a:rPr>
              <a:t>number</a:t>
            </a:r>
            <a:r>
              <a:rPr sz="1750" spc="10" dirty="0">
                <a:latin typeface="Palatino Linotype"/>
                <a:cs typeface="Palatino Linotype"/>
              </a:rPr>
              <a:t> </a:t>
            </a:r>
            <a:r>
              <a:rPr sz="1750" spc="5" dirty="0">
                <a:latin typeface="Palatino Linotype"/>
                <a:cs typeface="Palatino Linotype"/>
              </a:rPr>
              <a:t>of	</a:t>
            </a:r>
            <a:r>
              <a:rPr sz="1750" i="1" spc="5" dirty="0">
                <a:latin typeface="Palatino Linotype"/>
                <a:cs typeface="Palatino Linotype"/>
              </a:rPr>
              <a:t>k</a:t>
            </a:r>
            <a:r>
              <a:rPr sz="1750" spc="5" dirty="0">
                <a:latin typeface="Palatino Linotype"/>
                <a:cs typeface="Palatino Linotype"/>
              </a:rPr>
              <a:t>-combinations</a:t>
            </a:r>
            <a:r>
              <a:rPr sz="1750" spc="-10" dirty="0">
                <a:latin typeface="Palatino Linotype"/>
                <a:cs typeface="Palatino Linotype"/>
              </a:rPr>
              <a:t> </a:t>
            </a:r>
            <a:r>
              <a:rPr sz="1750" spc="5" dirty="0">
                <a:latin typeface="Palatino Linotype"/>
                <a:cs typeface="Palatino Linotype"/>
              </a:rPr>
              <a:t>of</a:t>
            </a:r>
            <a:r>
              <a:rPr sz="1750" spc="-10" dirty="0">
                <a:latin typeface="Palatino Linotype"/>
                <a:cs typeface="Palatino Linotype"/>
              </a:rPr>
              <a:t> </a:t>
            </a:r>
            <a:r>
              <a:rPr sz="1750" spc="5" dirty="0">
                <a:latin typeface="Palatino Linotype"/>
                <a:cs typeface="Palatino Linotype"/>
              </a:rPr>
              <a:t>a</a:t>
            </a:r>
            <a:r>
              <a:rPr sz="1750" spc="-5" dirty="0">
                <a:latin typeface="Palatino Linotype"/>
                <a:cs typeface="Palatino Linotype"/>
              </a:rPr>
              <a:t> </a:t>
            </a:r>
            <a:r>
              <a:rPr sz="1750" spc="5" dirty="0">
                <a:latin typeface="Palatino Linotype"/>
                <a:cs typeface="Palatino Linotype"/>
              </a:rPr>
              <a:t>set</a:t>
            </a:r>
            <a:r>
              <a:rPr sz="1750" spc="-10" dirty="0">
                <a:latin typeface="Palatino Linotype"/>
                <a:cs typeface="Palatino Linotype"/>
              </a:rPr>
              <a:t> </a:t>
            </a:r>
            <a:r>
              <a:rPr sz="1750" spc="5" dirty="0">
                <a:latin typeface="Palatino Linotype"/>
                <a:cs typeface="Palatino Linotype"/>
              </a:rPr>
              <a:t>with</a:t>
            </a:r>
            <a:r>
              <a:rPr sz="1750" spc="-10" dirty="0">
                <a:latin typeface="Palatino Linotype"/>
                <a:cs typeface="Palatino Linotype"/>
              </a:rPr>
              <a:t> </a:t>
            </a:r>
            <a:r>
              <a:rPr sz="1750" i="1" spc="5" dirty="0">
                <a:latin typeface="Palatino Linotype"/>
                <a:cs typeface="Palatino Linotype"/>
              </a:rPr>
              <a:t>n</a:t>
            </a:r>
            <a:r>
              <a:rPr sz="1750" i="1" spc="-10" dirty="0">
                <a:latin typeface="Palatino Linotype"/>
                <a:cs typeface="Palatino Linotype"/>
              </a:rPr>
              <a:t> </a:t>
            </a:r>
            <a:r>
              <a:rPr sz="1750" spc="5" dirty="0">
                <a:latin typeface="Palatino Linotype"/>
                <a:cs typeface="Palatino Linotype"/>
              </a:rPr>
              <a:t>elements.</a:t>
            </a:r>
            <a:endParaRPr sz="1750">
              <a:latin typeface="Palatino Linotype"/>
              <a:cs typeface="Palatino Linotype"/>
            </a:endParaRPr>
          </a:p>
          <a:p>
            <a:pPr marL="63500">
              <a:lnSpc>
                <a:spcPct val="100000"/>
              </a:lnSpc>
              <a:spcBef>
                <a:spcPts val="200"/>
              </a:spcBef>
            </a:pPr>
            <a:r>
              <a:rPr sz="1750" spc="5" dirty="0">
                <a:latin typeface="Palatino Linotype"/>
                <a:cs typeface="Palatino Linotype"/>
              </a:rPr>
              <a:t>By</a:t>
            </a:r>
            <a:r>
              <a:rPr sz="1750" spc="-10" dirty="0">
                <a:latin typeface="Palatino Linotype"/>
                <a:cs typeface="Palatino Linotype"/>
              </a:rPr>
              <a:t> </a:t>
            </a:r>
            <a:r>
              <a:rPr sz="1750" dirty="0">
                <a:latin typeface="Palatino Linotype"/>
                <a:cs typeface="Palatino Linotype"/>
              </a:rPr>
              <a:t>the</a:t>
            </a:r>
            <a:r>
              <a:rPr sz="1750" spc="-10" dirty="0">
                <a:latin typeface="Palatino Linotype"/>
                <a:cs typeface="Palatino Linotype"/>
              </a:rPr>
              <a:t> </a:t>
            </a:r>
            <a:r>
              <a:rPr sz="1750" spc="5" dirty="0">
                <a:latin typeface="Palatino Linotype"/>
                <a:cs typeface="Palatino Linotype"/>
              </a:rPr>
              <a:t>binomial</a:t>
            </a:r>
            <a:r>
              <a:rPr sz="1750" spc="-10" dirty="0">
                <a:latin typeface="Palatino Linotype"/>
                <a:cs typeface="Palatino Linotype"/>
              </a:rPr>
              <a:t> </a:t>
            </a:r>
            <a:r>
              <a:rPr sz="1750" dirty="0">
                <a:latin typeface="Palatino Linotype"/>
                <a:cs typeface="Palatino Linotype"/>
              </a:rPr>
              <a:t>theorem,</a:t>
            </a:r>
            <a:r>
              <a:rPr sz="1750" spc="-10" dirty="0">
                <a:latin typeface="Palatino Linotype"/>
                <a:cs typeface="Palatino Linotype"/>
              </a:rPr>
              <a:t> </a:t>
            </a:r>
            <a:r>
              <a:rPr sz="1750" spc="5" dirty="0">
                <a:latin typeface="Palatino Linotype"/>
                <a:cs typeface="Palatino Linotype"/>
              </a:rPr>
              <a:t>we</a:t>
            </a:r>
            <a:r>
              <a:rPr sz="1750" spc="-10" dirty="0">
                <a:latin typeface="Palatino Linotype"/>
                <a:cs typeface="Palatino Linotype"/>
              </a:rPr>
              <a:t> </a:t>
            </a:r>
            <a:r>
              <a:rPr sz="1750" dirty="0">
                <a:latin typeface="Palatino Linotype"/>
                <a:cs typeface="Palatino Linotype"/>
              </a:rPr>
              <a:t>have</a:t>
            </a:r>
            <a:endParaRPr sz="1750">
              <a:latin typeface="Palatino Linotype"/>
              <a:cs typeface="Palatino Linotype"/>
            </a:endParaRPr>
          </a:p>
          <a:p>
            <a:pPr>
              <a:lnSpc>
                <a:spcPct val="100000"/>
              </a:lnSpc>
              <a:spcBef>
                <a:spcPts val="35"/>
              </a:spcBef>
            </a:pPr>
            <a:endParaRPr sz="1900">
              <a:latin typeface="Palatino Linotype"/>
              <a:cs typeface="Palatino Linotype"/>
            </a:endParaRPr>
          </a:p>
          <a:p>
            <a:pPr marL="63500">
              <a:lnSpc>
                <a:spcPct val="100000"/>
              </a:lnSpc>
            </a:pPr>
            <a:r>
              <a:rPr sz="1750" dirty="0">
                <a:latin typeface="Palatino Linotype"/>
                <a:cs typeface="Palatino Linotype"/>
              </a:rPr>
              <a:t>where</a:t>
            </a:r>
            <a:endParaRPr sz="1750">
              <a:latin typeface="Palatino Linotype"/>
              <a:cs typeface="Palatino Linotype"/>
            </a:endParaRPr>
          </a:p>
        </p:txBody>
      </p:sp>
      <p:sp>
        <p:nvSpPr>
          <p:cNvPr id="4" name="object 4"/>
          <p:cNvSpPr txBox="1"/>
          <p:nvPr/>
        </p:nvSpPr>
        <p:spPr>
          <a:xfrm>
            <a:off x="719327" y="5694171"/>
            <a:ext cx="712470" cy="294640"/>
          </a:xfrm>
          <a:prstGeom prst="rect">
            <a:avLst/>
          </a:prstGeom>
        </p:spPr>
        <p:txBody>
          <a:bodyPr vert="horz" wrap="square" lIns="0" tIns="14605" rIns="0" bIns="0" rtlCol="0">
            <a:spAutoFit/>
          </a:bodyPr>
          <a:lstStyle/>
          <a:p>
            <a:pPr marL="12700">
              <a:lnSpc>
                <a:spcPct val="100000"/>
              </a:lnSpc>
              <a:spcBef>
                <a:spcPts val="115"/>
              </a:spcBef>
            </a:pPr>
            <a:r>
              <a:rPr sz="1750" dirty="0">
                <a:latin typeface="Palatino Linotype"/>
                <a:cs typeface="Palatino Linotype"/>
              </a:rPr>
              <a:t>Hence,</a:t>
            </a:r>
            <a:endParaRPr sz="1750">
              <a:latin typeface="Palatino Linotype"/>
              <a:cs typeface="Palatino Linotype"/>
            </a:endParaRPr>
          </a:p>
        </p:txBody>
      </p:sp>
      <p:pic>
        <p:nvPicPr>
          <p:cNvPr id="5" name="object 5"/>
          <p:cNvPicPr/>
          <p:nvPr/>
        </p:nvPicPr>
        <p:blipFill>
          <a:blip r:embed="rId2" cstate="print"/>
          <a:stretch>
            <a:fillRect/>
          </a:stretch>
        </p:blipFill>
        <p:spPr>
          <a:xfrm>
            <a:off x="3581400" y="2895600"/>
            <a:ext cx="1562100" cy="215900"/>
          </a:xfrm>
          <a:prstGeom prst="rect">
            <a:avLst/>
          </a:prstGeom>
        </p:spPr>
      </p:pic>
      <p:pic>
        <p:nvPicPr>
          <p:cNvPr id="6" name="object 6"/>
          <p:cNvPicPr/>
          <p:nvPr/>
        </p:nvPicPr>
        <p:blipFill>
          <a:blip r:embed="rId3" cstate="print"/>
          <a:stretch>
            <a:fillRect/>
          </a:stretch>
        </p:blipFill>
        <p:spPr>
          <a:xfrm>
            <a:off x="4648200" y="3886200"/>
            <a:ext cx="1778000" cy="533400"/>
          </a:xfrm>
          <a:prstGeom prst="rect">
            <a:avLst/>
          </a:prstGeom>
        </p:spPr>
      </p:pic>
      <p:pic>
        <p:nvPicPr>
          <p:cNvPr id="7" name="object 7"/>
          <p:cNvPicPr/>
          <p:nvPr/>
        </p:nvPicPr>
        <p:blipFill>
          <a:blip r:embed="rId4" cstate="print"/>
          <a:stretch>
            <a:fillRect/>
          </a:stretch>
        </p:blipFill>
        <p:spPr>
          <a:xfrm>
            <a:off x="2209800" y="4724400"/>
            <a:ext cx="1689100" cy="457200"/>
          </a:xfrm>
          <a:prstGeom prst="rect">
            <a:avLst/>
          </a:prstGeom>
        </p:spPr>
      </p:pic>
      <p:pic>
        <p:nvPicPr>
          <p:cNvPr id="8" name="object 8"/>
          <p:cNvPicPr/>
          <p:nvPr/>
        </p:nvPicPr>
        <p:blipFill>
          <a:blip r:embed="rId5" cstate="print"/>
          <a:stretch>
            <a:fillRect/>
          </a:stretch>
        </p:blipFill>
        <p:spPr>
          <a:xfrm>
            <a:off x="2514600" y="5638800"/>
            <a:ext cx="1739900" cy="4445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44700" y="2489200"/>
            <a:ext cx="6337300" cy="635000"/>
          </a:xfrm>
          <a:prstGeom prst="rect">
            <a:avLst/>
          </a:prstGeom>
        </p:spPr>
      </p:pic>
      <p:sp>
        <p:nvSpPr>
          <p:cNvPr id="3" name="object 3"/>
          <p:cNvSpPr txBox="1">
            <a:spLocks noGrp="1"/>
          </p:cNvSpPr>
          <p:nvPr>
            <p:ph type="title"/>
          </p:nvPr>
        </p:nvSpPr>
        <p:spPr>
          <a:xfrm>
            <a:off x="2026763" y="2202352"/>
            <a:ext cx="6368415" cy="1445260"/>
          </a:xfrm>
          <a:prstGeom prst="rect">
            <a:avLst/>
          </a:prstGeom>
        </p:spPr>
        <p:txBody>
          <a:bodyPr vert="horz" wrap="square" lIns="0" tIns="128905" rIns="0" bIns="0" rtlCol="0">
            <a:spAutoFit/>
          </a:bodyPr>
          <a:lstStyle/>
          <a:p>
            <a:pPr marL="12700">
              <a:lnSpc>
                <a:spcPct val="100000"/>
              </a:lnSpc>
              <a:spcBef>
                <a:spcPts val="1015"/>
              </a:spcBef>
            </a:pPr>
            <a:r>
              <a:rPr sz="5600" b="1" spc="-5" dirty="0">
                <a:solidFill>
                  <a:srgbClr val="4DE1EA"/>
                </a:solidFill>
                <a:latin typeface="Trebuchet MS"/>
                <a:cs typeface="Trebuchet MS"/>
              </a:rPr>
              <a:t>Inclusion-Exclusion</a:t>
            </a:r>
            <a:endParaRPr sz="5600">
              <a:latin typeface="Trebuchet MS"/>
              <a:cs typeface="Trebuchet MS"/>
            </a:endParaRPr>
          </a:p>
          <a:p>
            <a:pPr marR="44450" algn="r">
              <a:lnSpc>
                <a:spcPct val="100000"/>
              </a:lnSpc>
              <a:spcBef>
                <a:spcPts val="425"/>
              </a:spcBef>
            </a:pPr>
            <a:r>
              <a:rPr sz="2600" spc="-5" dirty="0">
                <a:solidFill>
                  <a:srgbClr val="FFFFFF"/>
                </a:solidFill>
                <a:latin typeface="Palatino Linotype"/>
                <a:cs typeface="Palatino Linotype"/>
              </a:rPr>
              <a:t>Section</a:t>
            </a:r>
            <a:r>
              <a:rPr sz="2600" spc="-35" dirty="0">
                <a:solidFill>
                  <a:srgbClr val="FFFFFF"/>
                </a:solidFill>
                <a:latin typeface="Palatino Linotype"/>
                <a:cs typeface="Palatino Linotype"/>
              </a:rPr>
              <a:t> </a:t>
            </a:r>
            <a:r>
              <a:rPr sz="2600" dirty="0">
                <a:solidFill>
                  <a:srgbClr val="FFFFFF"/>
                </a:solidFill>
                <a:latin typeface="Times New Roman"/>
                <a:cs typeface="Times New Roman"/>
              </a:rPr>
              <a:t>8.5</a:t>
            </a:r>
            <a:endParaRPr sz="2600">
              <a:latin typeface="Times New Roman"/>
              <a:cs typeface="Times New Roma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1111250"/>
            <a:ext cx="8213725" cy="734060"/>
          </a:xfrm>
          <a:prstGeom prst="rect">
            <a:avLst/>
          </a:prstGeom>
        </p:spPr>
        <p:txBody>
          <a:bodyPr vert="horz" wrap="square" lIns="0" tIns="12700" rIns="0" bIns="0" rtlCol="0">
            <a:spAutoFit/>
          </a:bodyPr>
          <a:lstStyle/>
          <a:p>
            <a:pPr marL="12700">
              <a:lnSpc>
                <a:spcPct val="100000"/>
              </a:lnSpc>
              <a:spcBef>
                <a:spcPts val="100"/>
              </a:spcBef>
              <a:tabLst>
                <a:tab pos="2498725" algn="l"/>
                <a:tab pos="3211830" algn="l"/>
              </a:tabLst>
            </a:pPr>
            <a:r>
              <a:rPr sz="4650" spc="-30" dirty="0"/>
              <a:t>Principle	</a:t>
            </a:r>
            <a:r>
              <a:rPr sz="4650" spc="-5" dirty="0"/>
              <a:t>of	Inclusion-Exclusion</a:t>
            </a:r>
            <a:endParaRPr sz="4650"/>
          </a:p>
        </p:txBody>
      </p:sp>
      <p:pic>
        <p:nvPicPr>
          <p:cNvPr id="3" name="object 3"/>
          <p:cNvPicPr/>
          <p:nvPr/>
        </p:nvPicPr>
        <p:blipFill>
          <a:blip r:embed="rId2" cstate="print"/>
          <a:stretch>
            <a:fillRect/>
          </a:stretch>
        </p:blipFill>
        <p:spPr>
          <a:xfrm>
            <a:off x="1905000" y="3505200"/>
            <a:ext cx="4813300" cy="381000"/>
          </a:xfrm>
          <a:prstGeom prst="rect">
            <a:avLst/>
          </a:prstGeom>
        </p:spPr>
      </p:pic>
      <p:sp>
        <p:nvSpPr>
          <p:cNvPr id="4" name="object 4"/>
          <p:cNvSpPr txBox="1"/>
          <p:nvPr/>
        </p:nvSpPr>
        <p:spPr>
          <a:xfrm>
            <a:off x="718819" y="2212339"/>
            <a:ext cx="7967345" cy="1320800"/>
          </a:xfrm>
          <a:prstGeom prst="rect">
            <a:avLst/>
          </a:prstGeom>
        </p:spPr>
        <p:txBody>
          <a:bodyPr vert="horz" wrap="square" lIns="0" tIns="12700" rIns="0" bIns="0" rtlCol="0">
            <a:spAutoFit/>
          </a:bodyPr>
          <a:lstStyle/>
          <a:p>
            <a:pPr marL="284480" marR="5080" indent="-271780">
              <a:lnSpc>
                <a:spcPct val="109000"/>
              </a:lnSpc>
              <a:spcBef>
                <a:spcPts val="100"/>
              </a:spcBef>
              <a:buClr>
                <a:srgbClr val="0BD0D9"/>
              </a:buClr>
              <a:buSzPct val="94230"/>
              <a:buFont typeface="Lucida Sans Unicode"/>
              <a:buChar char="●"/>
              <a:tabLst>
                <a:tab pos="284480" algn="l"/>
              </a:tabLst>
            </a:pPr>
            <a:r>
              <a:rPr sz="2600" dirty="0">
                <a:latin typeface="Palatino Linotype"/>
                <a:cs typeface="Palatino Linotype"/>
              </a:rPr>
              <a:t>In</a:t>
            </a:r>
            <a:r>
              <a:rPr sz="2600" spc="-5" dirty="0">
                <a:latin typeface="Palatino Linotype"/>
                <a:cs typeface="Palatino Linotype"/>
              </a:rPr>
              <a:t> Section</a:t>
            </a:r>
            <a:r>
              <a:rPr sz="2600" dirty="0">
                <a:latin typeface="Palatino Linotype"/>
                <a:cs typeface="Palatino Linotype"/>
              </a:rPr>
              <a:t> </a:t>
            </a:r>
            <a:r>
              <a:rPr sz="2600" dirty="0">
                <a:latin typeface="Times New Roman"/>
                <a:cs typeface="Times New Roman"/>
              </a:rPr>
              <a:t>2.2</a:t>
            </a:r>
            <a:r>
              <a:rPr sz="2600" dirty="0">
                <a:latin typeface="Palatino Linotype"/>
                <a:cs typeface="Palatino Linotype"/>
              </a:rPr>
              <a:t>, we </a:t>
            </a:r>
            <a:r>
              <a:rPr sz="2600" spc="-5" dirty="0">
                <a:latin typeface="Palatino Linotype"/>
                <a:cs typeface="Palatino Linotype"/>
              </a:rPr>
              <a:t>developed the following</a:t>
            </a:r>
            <a:r>
              <a:rPr sz="2600" dirty="0">
                <a:latin typeface="Palatino Linotype"/>
                <a:cs typeface="Palatino Linotype"/>
              </a:rPr>
              <a:t> </a:t>
            </a:r>
            <a:r>
              <a:rPr sz="2600" spc="-5" dirty="0">
                <a:latin typeface="Palatino Linotype"/>
                <a:cs typeface="Palatino Linotype"/>
              </a:rPr>
              <a:t>formula </a:t>
            </a:r>
            <a:r>
              <a:rPr sz="2600" dirty="0">
                <a:latin typeface="Palatino Linotype"/>
                <a:cs typeface="Palatino Linotype"/>
              </a:rPr>
              <a:t> </a:t>
            </a:r>
            <a:r>
              <a:rPr sz="2600" spc="-5" dirty="0">
                <a:latin typeface="Palatino Linotype"/>
                <a:cs typeface="Palatino Linotype"/>
              </a:rPr>
              <a:t>for the number </a:t>
            </a:r>
            <a:r>
              <a:rPr sz="2600" dirty="0">
                <a:latin typeface="Palatino Linotype"/>
                <a:cs typeface="Palatino Linotype"/>
              </a:rPr>
              <a:t>of </a:t>
            </a:r>
            <a:r>
              <a:rPr sz="2600" spc="-5" dirty="0">
                <a:latin typeface="Palatino Linotype"/>
                <a:cs typeface="Palatino Linotype"/>
              </a:rPr>
              <a:t>elements in the union </a:t>
            </a:r>
            <a:r>
              <a:rPr sz="2600" dirty="0">
                <a:latin typeface="Palatino Linotype"/>
                <a:cs typeface="Palatino Linotype"/>
              </a:rPr>
              <a:t>of two finite </a:t>
            </a:r>
            <a:r>
              <a:rPr sz="2600" spc="-635" dirty="0">
                <a:latin typeface="Palatino Linotype"/>
                <a:cs typeface="Palatino Linotype"/>
              </a:rPr>
              <a:t> </a:t>
            </a:r>
            <a:r>
              <a:rPr sz="2600" spc="-5" dirty="0">
                <a:latin typeface="Palatino Linotype"/>
                <a:cs typeface="Palatino Linotype"/>
              </a:rPr>
              <a:t>sets:</a:t>
            </a:r>
            <a:endParaRPr sz="2600">
              <a:latin typeface="Palatino Linotype"/>
              <a:cs typeface="Palatino Linotype"/>
            </a:endParaRPr>
          </a:p>
        </p:txBody>
      </p:sp>
      <p:sp>
        <p:nvSpPr>
          <p:cNvPr id="5" name="object 5"/>
          <p:cNvSpPr txBox="1"/>
          <p:nvPr/>
        </p:nvSpPr>
        <p:spPr>
          <a:xfrm>
            <a:off x="718819" y="5120640"/>
            <a:ext cx="7698740" cy="889000"/>
          </a:xfrm>
          <a:prstGeom prst="rect">
            <a:avLst/>
          </a:prstGeom>
        </p:spPr>
        <p:txBody>
          <a:bodyPr vert="horz" wrap="square" lIns="0" tIns="12700" rIns="0" bIns="0" rtlCol="0">
            <a:spAutoFit/>
          </a:bodyPr>
          <a:lstStyle/>
          <a:p>
            <a:pPr marL="284480" marR="5080" indent="-271780">
              <a:lnSpc>
                <a:spcPct val="109000"/>
              </a:lnSpc>
              <a:spcBef>
                <a:spcPts val="100"/>
              </a:spcBef>
              <a:buClr>
                <a:srgbClr val="0BD0D9"/>
              </a:buClr>
              <a:buSzPct val="94230"/>
              <a:buFont typeface="Lucida Sans Unicode"/>
              <a:buChar char="●"/>
              <a:tabLst>
                <a:tab pos="284480" algn="l"/>
              </a:tabLst>
            </a:pPr>
            <a:r>
              <a:rPr sz="2600" spc="-120" dirty="0">
                <a:latin typeface="Palatino Linotype"/>
                <a:cs typeface="Palatino Linotype"/>
              </a:rPr>
              <a:t>We</a:t>
            </a:r>
            <a:r>
              <a:rPr sz="2600" spc="-10" dirty="0">
                <a:latin typeface="Palatino Linotype"/>
                <a:cs typeface="Palatino Linotype"/>
              </a:rPr>
              <a:t> </a:t>
            </a:r>
            <a:r>
              <a:rPr sz="2600" dirty="0">
                <a:latin typeface="Palatino Linotype"/>
                <a:cs typeface="Palatino Linotype"/>
              </a:rPr>
              <a:t>will</a:t>
            </a:r>
            <a:r>
              <a:rPr sz="2600" spc="-5" dirty="0">
                <a:latin typeface="Palatino Linotype"/>
                <a:cs typeface="Palatino Linotype"/>
              </a:rPr>
              <a:t> </a:t>
            </a:r>
            <a:r>
              <a:rPr sz="2600" dirty="0">
                <a:latin typeface="Palatino Linotype"/>
                <a:cs typeface="Palatino Linotype"/>
              </a:rPr>
              <a:t>generalize</a:t>
            </a:r>
            <a:r>
              <a:rPr sz="2600" spc="-10" dirty="0">
                <a:latin typeface="Palatino Linotype"/>
                <a:cs typeface="Palatino Linotype"/>
              </a:rPr>
              <a:t> </a:t>
            </a:r>
            <a:r>
              <a:rPr sz="2600" spc="-5" dirty="0">
                <a:latin typeface="Palatino Linotype"/>
                <a:cs typeface="Palatino Linotype"/>
              </a:rPr>
              <a:t>this</a:t>
            </a:r>
            <a:r>
              <a:rPr sz="2600" spc="-10" dirty="0">
                <a:latin typeface="Palatino Linotype"/>
                <a:cs typeface="Palatino Linotype"/>
              </a:rPr>
              <a:t> </a:t>
            </a:r>
            <a:r>
              <a:rPr sz="2600" spc="-5" dirty="0">
                <a:latin typeface="Palatino Linotype"/>
                <a:cs typeface="Palatino Linotype"/>
              </a:rPr>
              <a:t>formula</a:t>
            </a:r>
            <a:r>
              <a:rPr sz="2600" spc="-15" dirty="0">
                <a:latin typeface="Palatino Linotype"/>
                <a:cs typeface="Palatino Linotype"/>
              </a:rPr>
              <a:t> </a:t>
            </a:r>
            <a:r>
              <a:rPr sz="2600" dirty="0">
                <a:latin typeface="Palatino Linotype"/>
                <a:cs typeface="Palatino Linotype"/>
              </a:rPr>
              <a:t>to</a:t>
            </a:r>
            <a:r>
              <a:rPr sz="2600" spc="-5" dirty="0">
                <a:latin typeface="Palatino Linotype"/>
                <a:cs typeface="Palatino Linotype"/>
              </a:rPr>
              <a:t> </a:t>
            </a:r>
            <a:r>
              <a:rPr sz="2600" dirty="0">
                <a:latin typeface="Palatino Linotype"/>
                <a:cs typeface="Palatino Linotype"/>
              </a:rPr>
              <a:t>finite</a:t>
            </a:r>
            <a:r>
              <a:rPr sz="2600" spc="-5" dirty="0">
                <a:latin typeface="Palatino Linotype"/>
                <a:cs typeface="Palatino Linotype"/>
              </a:rPr>
              <a:t> sets</a:t>
            </a:r>
            <a:r>
              <a:rPr sz="2600" spc="-15" dirty="0">
                <a:latin typeface="Palatino Linotype"/>
                <a:cs typeface="Palatino Linotype"/>
              </a:rPr>
              <a:t> </a:t>
            </a:r>
            <a:r>
              <a:rPr sz="2600" dirty="0">
                <a:latin typeface="Palatino Linotype"/>
                <a:cs typeface="Palatino Linotype"/>
              </a:rPr>
              <a:t>of</a:t>
            </a:r>
            <a:r>
              <a:rPr sz="2600" spc="-5" dirty="0">
                <a:latin typeface="Palatino Linotype"/>
                <a:cs typeface="Palatino Linotype"/>
              </a:rPr>
              <a:t> </a:t>
            </a:r>
            <a:r>
              <a:rPr sz="2600" dirty="0">
                <a:latin typeface="Palatino Linotype"/>
                <a:cs typeface="Palatino Linotype"/>
              </a:rPr>
              <a:t>any </a:t>
            </a:r>
            <a:r>
              <a:rPr sz="2600" spc="-635" dirty="0">
                <a:latin typeface="Palatino Linotype"/>
                <a:cs typeface="Palatino Linotype"/>
              </a:rPr>
              <a:t> </a:t>
            </a:r>
            <a:r>
              <a:rPr sz="2600" spc="-5" dirty="0">
                <a:latin typeface="Palatino Linotype"/>
                <a:cs typeface="Palatino Linotype"/>
              </a:rPr>
              <a:t>size.</a:t>
            </a:r>
            <a:endParaRPr sz="2600">
              <a:latin typeface="Palatino Linotype"/>
              <a:cs typeface="Palatino Linotype"/>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1054100"/>
            <a:ext cx="4304030" cy="787400"/>
          </a:xfrm>
          <a:prstGeom prst="rect">
            <a:avLst/>
          </a:prstGeom>
        </p:spPr>
        <p:txBody>
          <a:bodyPr vert="horz" wrap="square" lIns="0" tIns="12700" rIns="0" bIns="0" rtlCol="0">
            <a:spAutoFit/>
          </a:bodyPr>
          <a:lstStyle/>
          <a:p>
            <a:pPr marL="12700">
              <a:lnSpc>
                <a:spcPct val="100000"/>
              </a:lnSpc>
              <a:spcBef>
                <a:spcPts val="100"/>
              </a:spcBef>
              <a:tabLst>
                <a:tab pos="1297940" algn="l"/>
                <a:tab pos="3129915" algn="l"/>
              </a:tabLst>
            </a:pPr>
            <a:r>
              <a:rPr sz="5000" spc="-695" dirty="0"/>
              <a:t>T</a:t>
            </a:r>
            <a:r>
              <a:rPr sz="5000" spc="-5" dirty="0"/>
              <a:t>w</a:t>
            </a:r>
            <a:r>
              <a:rPr sz="5000" dirty="0"/>
              <a:t>o	Finite	Sets</a:t>
            </a:r>
            <a:endParaRPr sz="5000"/>
          </a:p>
        </p:txBody>
      </p:sp>
      <p:sp>
        <p:nvSpPr>
          <p:cNvPr id="3" name="object 3"/>
          <p:cNvSpPr txBox="1"/>
          <p:nvPr/>
        </p:nvSpPr>
        <p:spPr>
          <a:xfrm>
            <a:off x="742950" y="2019300"/>
            <a:ext cx="7724775" cy="3136900"/>
          </a:xfrm>
          <a:prstGeom prst="rect">
            <a:avLst/>
          </a:prstGeom>
        </p:spPr>
        <p:txBody>
          <a:bodyPr vert="horz" wrap="square" lIns="0" tIns="22860" rIns="0" bIns="0" rtlCol="0">
            <a:spAutoFit/>
          </a:bodyPr>
          <a:lstStyle/>
          <a:p>
            <a:pPr marL="31750" marR="5080" indent="-19050">
              <a:lnSpc>
                <a:spcPct val="109000"/>
              </a:lnSpc>
              <a:spcBef>
                <a:spcPts val="180"/>
              </a:spcBef>
            </a:pPr>
            <a:r>
              <a:rPr sz="2000" b="1" spc="-5" dirty="0">
                <a:latin typeface="Palatino Linotype"/>
                <a:cs typeface="Palatino Linotype"/>
              </a:rPr>
              <a:t>Example</a:t>
            </a:r>
            <a:r>
              <a:rPr sz="2000" spc="-5" dirty="0">
                <a:latin typeface="Palatino Linotype"/>
                <a:cs typeface="Palatino Linotype"/>
              </a:rPr>
              <a:t>:</a:t>
            </a:r>
            <a:r>
              <a:rPr sz="2000" spc="5" dirty="0">
                <a:latin typeface="Palatino Linotype"/>
                <a:cs typeface="Palatino Linotype"/>
              </a:rPr>
              <a:t> </a:t>
            </a:r>
            <a:r>
              <a:rPr sz="2000" dirty="0">
                <a:latin typeface="Palatino Linotype"/>
                <a:cs typeface="Palatino Linotype"/>
              </a:rPr>
              <a:t>In a</a:t>
            </a:r>
            <a:r>
              <a:rPr sz="2000" spc="5" dirty="0">
                <a:latin typeface="Palatino Linotype"/>
                <a:cs typeface="Palatino Linotype"/>
              </a:rPr>
              <a:t> </a:t>
            </a:r>
            <a:r>
              <a:rPr sz="2000" spc="-10" dirty="0">
                <a:latin typeface="Palatino Linotype"/>
                <a:cs typeface="Palatino Linotype"/>
              </a:rPr>
              <a:t>discrete</a:t>
            </a:r>
            <a:r>
              <a:rPr sz="2000" spc="5" dirty="0">
                <a:latin typeface="Palatino Linotype"/>
                <a:cs typeface="Palatino Linotype"/>
              </a:rPr>
              <a:t> </a:t>
            </a:r>
            <a:r>
              <a:rPr sz="2000" spc="-5" dirty="0">
                <a:latin typeface="Palatino Linotype"/>
                <a:cs typeface="Palatino Linotype"/>
              </a:rPr>
              <a:t>mathematics</a:t>
            </a:r>
            <a:r>
              <a:rPr sz="2000" dirty="0">
                <a:latin typeface="Palatino Linotype"/>
                <a:cs typeface="Palatino Linotype"/>
              </a:rPr>
              <a:t> </a:t>
            </a:r>
            <a:r>
              <a:rPr sz="2000" spc="-5" dirty="0">
                <a:latin typeface="Palatino Linotype"/>
                <a:cs typeface="Palatino Linotype"/>
              </a:rPr>
              <a:t>class</a:t>
            </a:r>
            <a:r>
              <a:rPr sz="2000" dirty="0">
                <a:latin typeface="Palatino Linotype"/>
                <a:cs typeface="Palatino Linotype"/>
              </a:rPr>
              <a:t> </a:t>
            </a:r>
            <a:r>
              <a:rPr sz="2000" spc="-5" dirty="0">
                <a:latin typeface="Palatino Linotype"/>
                <a:cs typeface="Palatino Linotype"/>
              </a:rPr>
              <a:t>every</a:t>
            </a:r>
            <a:r>
              <a:rPr sz="2000" spc="5" dirty="0">
                <a:latin typeface="Palatino Linotype"/>
                <a:cs typeface="Palatino Linotype"/>
              </a:rPr>
              <a:t> </a:t>
            </a:r>
            <a:r>
              <a:rPr sz="2000" spc="-5" dirty="0">
                <a:latin typeface="Palatino Linotype"/>
                <a:cs typeface="Palatino Linotype"/>
              </a:rPr>
              <a:t>student</a:t>
            </a:r>
            <a:r>
              <a:rPr sz="2000" spc="5" dirty="0">
                <a:latin typeface="Palatino Linotype"/>
                <a:cs typeface="Palatino Linotype"/>
              </a:rPr>
              <a:t> </a:t>
            </a:r>
            <a:r>
              <a:rPr sz="2000" dirty="0">
                <a:latin typeface="Palatino Linotype"/>
                <a:cs typeface="Palatino Linotype"/>
              </a:rPr>
              <a:t>is a</a:t>
            </a:r>
            <a:r>
              <a:rPr sz="2000" spc="10" dirty="0">
                <a:latin typeface="Palatino Linotype"/>
                <a:cs typeface="Palatino Linotype"/>
              </a:rPr>
              <a:t> </a:t>
            </a:r>
            <a:r>
              <a:rPr sz="2000" spc="-5" dirty="0">
                <a:latin typeface="Palatino Linotype"/>
                <a:cs typeface="Palatino Linotype"/>
              </a:rPr>
              <a:t>major</a:t>
            </a:r>
            <a:r>
              <a:rPr sz="2000" dirty="0">
                <a:latin typeface="Palatino Linotype"/>
                <a:cs typeface="Palatino Linotype"/>
              </a:rPr>
              <a:t> </a:t>
            </a:r>
            <a:r>
              <a:rPr sz="2000" spc="-5" dirty="0">
                <a:latin typeface="Palatino Linotype"/>
                <a:cs typeface="Palatino Linotype"/>
              </a:rPr>
              <a:t>in </a:t>
            </a:r>
            <a:r>
              <a:rPr sz="2000" dirty="0">
                <a:latin typeface="Palatino Linotype"/>
                <a:cs typeface="Palatino Linotype"/>
              </a:rPr>
              <a:t> </a:t>
            </a:r>
            <a:r>
              <a:rPr sz="2000" spc="-5" dirty="0">
                <a:latin typeface="Palatino Linotype"/>
                <a:cs typeface="Palatino Linotype"/>
              </a:rPr>
              <a:t>computer</a:t>
            </a:r>
            <a:r>
              <a:rPr sz="2000" dirty="0">
                <a:latin typeface="Palatino Linotype"/>
                <a:cs typeface="Palatino Linotype"/>
              </a:rPr>
              <a:t> </a:t>
            </a:r>
            <a:r>
              <a:rPr sz="2000" spc="-5" dirty="0">
                <a:latin typeface="Palatino Linotype"/>
                <a:cs typeface="Palatino Linotype"/>
              </a:rPr>
              <a:t>science</a:t>
            </a:r>
            <a:r>
              <a:rPr sz="2000" spc="5" dirty="0">
                <a:latin typeface="Palatino Linotype"/>
                <a:cs typeface="Palatino Linotype"/>
              </a:rPr>
              <a:t> </a:t>
            </a:r>
            <a:r>
              <a:rPr sz="2000" dirty="0">
                <a:latin typeface="Palatino Linotype"/>
                <a:cs typeface="Palatino Linotype"/>
              </a:rPr>
              <a:t>or </a:t>
            </a:r>
            <a:r>
              <a:rPr sz="2000" spc="-5" dirty="0">
                <a:latin typeface="Palatino Linotype"/>
                <a:cs typeface="Palatino Linotype"/>
              </a:rPr>
              <a:t>mathematics</a:t>
            </a:r>
            <a:r>
              <a:rPr sz="2000" dirty="0">
                <a:latin typeface="Palatino Linotype"/>
                <a:cs typeface="Palatino Linotype"/>
              </a:rPr>
              <a:t> or </a:t>
            </a:r>
            <a:r>
              <a:rPr sz="2000" spc="-5" dirty="0">
                <a:latin typeface="Palatino Linotype"/>
                <a:cs typeface="Palatino Linotype"/>
              </a:rPr>
              <a:t>both.</a:t>
            </a:r>
            <a:r>
              <a:rPr sz="2000" dirty="0">
                <a:latin typeface="Palatino Linotype"/>
                <a:cs typeface="Palatino Linotype"/>
              </a:rPr>
              <a:t> </a:t>
            </a:r>
            <a:r>
              <a:rPr sz="2000" spc="-5" dirty="0">
                <a:latin typeface="Palatino Linotype"/>
                <a:cs typeface="Palatino Linotype"/>
              </a:rPr>
              <a:t>The number</a:t>
            </a:r>
            <a:r>
              <a:rPr sz="2000" spc="5" dirty="0">
                <a:latin typeface="Palatino Linotype"/>
                <a:cs typeface="Palatino Linotype"/>
              </a:rPr>
              <a:t> </a:t>
            </a:r>
            <a:r>
              <a:rPr sz="2000" dirty="0">
                <a:latin typeface="Palatino Linotype"/>
                <a:cs typeface="Palatino Linotype"/>
              </a:rPr>
              <a:t>of</a:t>
            </a:r>
            <a:r>
              <a:rPr sz="2000" spc="5" dirty="0">
                <a:latin typeface="Palatino Linotype"/>
                <a:cs typeface="Palatino Linotype"/>
              </a:rPr>
              <a:t> </a:t>
            </a:r>
            <a:r>
              <a:rPr sz="2000" spc="-5" dirty="0">
                <a:latin typeface="Palatino Linotype"/>
                <a:cs typeface="Palatino Linotype"/>
              </a:rPr>
              <a:t>students </a:t>
            </a:r>
            <a:r>
              <a:rPr sz="2000" dirty="0">
                <a:latin typeface="Palatino Linotype"/>
                <a:cs typeface="Palatino Linotype"/>
              </a:rPr>
              <a:t> </a:t>
            </a:r>
            <a:r>
              <a:rPr sz="2000" spc="-5" dirty="0">
                <a:latin typeface="Palatino Linotype"/>
                <a:cs typeface="Palatino Linotype"/>
              </a:rPr>
              <a:t>having</a:t>
            </a:r>
            <a:r>
              <a:rPr sz="2000" dirty="0">
                <a:latin typeface="Palatino Linotype"/>
                <a:cs typeface="Palatino Linotype"/>
              </a:rPr>
              <a:t> </a:t>
            </a:r>
            <a:r>
              <a:rPr sz="2000" spc="-5" dirty="0">
                <a:latin typeface="Palatino Linotype"/>
                <a:cs typeface="Palatino Linotype"/>
              </a:rPr>
              <a:t>computer</a:t>
            </a:r>
            <a:r>
              <a:rPr sz="2000" dirty="0">
                <a:latin typeface="Palatino Linotype"/>
                <a:cs typeface="Palatino Linotype"/>
              </a:rPr>
              <a:t> </a:t>
            </a:r>
            <a:r>
              <a:rPr sz="2000" spc="-5" dirty="0">
                <a:latin typeface="Palatino Linotype"/>
                <a:cs typeface="Palatino Linotype"/>
              </a:rPr>
              <a:t>science</a:t>
            </a:r>
            <a:r>
              <a:rPr sz="2000" dirty="0">
                <a:latin typeface="Palatino Linotype"/>
                <a:cs typeface="Palatino Linotype"/>
              </a:rPr>
              <a:t> as</a:t>
            </a:r>
            <a:r>
              <a:rPr sz="2000" spc="-5" dirty="0">
                <a:latin typeface="Palatino Linotype"/>
                <a:cs typeface="Palatino Linotype"/>
              </a:rPr>
              <a:t> </a:t>
            </a:r>
            <a:r>
              <a:rPr sz="2000" dirty="0">
                <a:latin typeface="Palatino Linotype"/>
                <a:cs typeface="Palatino Linotype"/>
              </a:rPr>
              <a:t>a</a:t>
            </a:r>
            <a:r>
              <a:rPr sz="2000" spc="10" dirty="0">
                <a:latin typeface="Palatino Linotype"/>
                <a:cs typeface="Palatino Linotype"/>
              </a:rPr>
              <a:t> </a:t>
            </a:r>
            <a:r>
              <a:rPr sz="2000" spc="-5" dirty="0">
                <a:latin typeface="Palatino Linotype"/>
                <a:cs typeface="Palatino Linotype"/>
              </a:rPr>
              <a:t>major</a:t>
            </a:r>
            <a:r>
              <a:rPr sz="2000" dirty="0">
                <a:latin typeface="Palatino Linotype"/>
                <a:cs typeface="Palatino Linotype"/>
              </a:rPr>
              <a:t> </a:t>
            </a:r>
            <a:r>
              <a:rPr sz="2000" spc="-5" dirty="0">
                <a:latin typeface="Palatino Linotype"/>
                <a:cs typeface="Palatino Linotype"/>
              </a:rPr>
              <a:t>(possibly</a:t>
            </a:r>
            <a:r>
              <a:rPr sz="2000" dirty="0">
                <a:latin typeface="Palatino Linotype"/>
                <a:cs typeface="Palatino Linotype"/>
              </a:rPr>
              <a:t> </a:t>
            </a:r>
            <a:r>
              <a:rPr sz="2000" spc="-5" dirty="0">
                <a:latin typeface="Palatino Linotype"/>
                <a:cs typeface="Palatino Linotype"/>
              </a:rPr>
              <a:t>along</a:t>
            </a:r>
            <a:r>
              <a:rPr sz="2000" dirty="0">
                <a:latin typeface="Palatino Linotype"/>
                <a:cs typeface="Palatino Linotype"/>
              </a:rPr>
              <a:t> with </a:t>
            </a:r>
            <a:r>
              <a:rPr sz="2000" spc="5" dirty="0">
                <a:latin typeface="Palatino Linotype"/>
                <a:cs typeface="Palatino Linotype"/>
              </a:rPr>
              <a:t> </a:t>
            </a:r>
            <a:r>
              <a:rPr sz="2000" spc="-5" dirty="0">
                <a:latin typeface="Palatino Linotype"/>
                <a:cs typeface="Palatino Linotype"/>
              </a:rPr>
              <a:t>mathematics)</a:t>
            </a:r>
            <a:r>
              <a:rPr sz="2000" dirty="0">
                <a:latin typeface="Palatino Linotype"/>
                <a:cs typeface="Palatino Linotype"/>
              </a:rPr>
              <a:t> is</a:t>
            </a:r>
            <a:r>
              <a:rPr sz="2000" spc="5" dirty="0">
                <a:latin typeface="Palatino Linotype"/>
                <a:cs typeface="Palatino Linotype"/>
              </a:rPr>
              <a:t> </a:t>
            </a:r>
            <a:r>
              <a:rPr sz="2000" dirty="0">
                <a:latin typeface="Times New Roman"/>
                <a:cs typeface="Times New Roman"/>
              </a:rPr>
              <a:t>25</a:t>
            </a:r>
            <a:r>
              <a:rPr sz="2000" dirty="0">
                <a:latin typeface="Palatino Linotype"/>
                <a:cs typeface="Palatino Linotype"/>
              </a:rPr>
              <a:t>; </a:t>
            </a:r>
            <a:r>
              <a:rPr sz="2000" spc="-5" dirty="0">
                <a:latin typeface="Palatino Linotype"/>
                <a:cs typeface="Palatino Linotype"/>
              </a:rPr>
              <a:t>the</a:t>
            </a:r>
            <a:r>
              <a:rPr sz="2000" dirty="0">
                <a:latin typeface="Palatino Linotype"/>
                <a:cs typeface="Palatino Linotype"/>
              </a:rPr>
              <a:t> </a:t>
            </a:r>
            <a:r>
              <a:rPr sz="2000" spc="-5" dirty="0">
                <a:latin typeface="Palatino Linotype"/>
                <a:cs typeface="Palatino Linotype"/>
              </a:rPr>
              <a:t>number</a:t>
            </a:r>
            <a:r>
              <a:rPr sz="2000" spc="5" dirty="0">
                <a:latin typeface="Palatino Linotype"/>
                <a:cs typeface="Palatino Linotype"/>
              </a:rPr>
              <a:t> </a:t>
            </a:r>
            <a:r>
              <a:rPr sz="2000" dirty="0">
                <a:latin typeface="Palatino Linotype"/>
                <a:cs typeface="Palatino Linotype"/>
              </a:rPr>
              <a:t>of </a:t>
            </a:r>
            <a:r>
              <a:rPr sz="2000" spc="-5" dirty="0">
                <a:latin typeface="Palatino Linotype"/>
                <a:cs typeface="Palatino Linotype"/>
              </a:rPr>
              <a:t>students</a:t>
            </a:r>
            <a:r>
              <a:rPr sz="2000" dirty="0">
                <a:latin typeface="Palatino Linotype"/>
                <a:cs typeface="Palatino Linotype"/>
              </a:rPr>
              <a:t> </a:t>
            </a:r>
            <a:r>
              <a:rPr sz="2000" spc="-5" dirty="0">
                <a:latin typeface="Palatino Linotype"/>
                <a:cs typeface="Palatino Linotype"/>
              </a:rPr>
              <a:t>having</a:t>
            </a:r>
            <a:r>
              <a:rPr sz="2000" spc="5" dirty="0">
                <a:latin typeface="Palatino Linotype"/>
                <a:cs typeface="Palatino Linotype"/>
              </a:rPr>
              <a:t> </a:t>
            </a:r>
            <a:r>
              <a:rPr sz="2000" spc="-5" dirty="0">
                <a:latin typeface="Palatino Linotype"/>
                <a:cs typeface="Palatino Linotype"/>
              </a:rPr>
              <a:t>mathematics </a:t>
            </a:r>
            <a:r>
              <a:rPr sz="2000" dirty="0">
                <a:latin typeface="Palatino Linotype"/>
                <a:cs typeface="Palatino Linotype"/>
              </a:rPr>
              <a:t>as a </a:t>
            </a:r>
            <a:r>
              <a:rPr sz="2000" spc="-484" dirty="0">
                <a:latin typeface="Palatino Linotype"/>
                <a:cs typeface="Palatino Linotype"/>
              </a:rPr>
              <a:t> </a:t>
            </a:r>
            <a:r>
              <a:rPr sz="2000" spc="-5" dirty="0">
                <a:latin typeface="Palatino Linotype"/>
                <a:cs typeface="Palatino Linotype"/>
              </a:rPr>
              <a:t>major (possibly</a:t>
            </a:r>
            <a:r>
              <a:rPr sz="2000" spc="5" dirty="0">
                <a:latin typeface="Palatino Linotype"/>
                <a:cs typeface="Palatino Linotype"/>
              </a:rPr>
              <a:t> </a:t>
            </a:r>
            <a:r>
              <a:rPr sz="2000" spc="-5" dirty="0">
                <a:latin typeface="Palatino Linotype"/>
                <a:cs typeface="Palatino Linotype"/>
              </a:rPr>
              <a:t>along</a:t>
            </a:r>
            <a:r>
              <a:rPr sz="2000" spc="5" dirty="0">
                <a:latin typeface="Palatino Linotype"/>
                <a:cs typeface="Palatino Linotype"/>
              </a:rPr>
              <a:t> </a:t>
            </a:r>
            <a:r>
              <a:rPr sz="2000" dirty="0">
                <a:latin typeface="Palatino Linotype"/>
                <a:cs typeface="Palatino Linotype"/>
              </a:rPr>
              <a:t>with </a:t>
            </a:r>
            <a:r>
              <a:rPr sz="2000" spc="-5" dirty="0">
                <a:latin typeface="Palatino Linotype"/>
                <a:cs typeface="Palatino Linotype"/>
              </a:rPr>
              <a:t>computer</a:t>
            </a:r>
            <a:r>
              <a:rPr sz="2000" spc="5" dirty="0">
                <a:latin typeface="Palatino Linotype"/>
                <a:cs typeface="Palatino Linotype"/>
              </a:rPr>
              <a:t> </a:t>
            </a:r>
            <a:r>
              <a:rPr sz="2000" spc="-5" dirty="0">
                <a:latin typeface="Palatino Linotype"/>
                <a:cs typeface="Palatino Linotype"/>
              </a:rPr>
              <a:t>science)</a:t>
            </a:r>
            <a:r>
              <a:rPr sz="2000" spc="5" dirty="0">
                <a:latin typeface="Palatino Linotype"/>
                <a:cs typeface="Palatino Linotype"/>
              </a:rPr>
              <a:t> </a:t>
            </a:r>
            <a:r>
              <a:rPr sz="2000" dirty="0">
                <a:latin typeface="Palatino Linotype"/>
                <a:cs typeface="Palatino Linotype"/>
              </a:rPr>
              <a:t>is </a:t>
            </a:r>
            <a:r>
              <a:rPr sz="2000" dirty="0">
                <a:latin typeface="Times New Roman"/>
                <a:cs typeface="Times New Roman"/>
              </a:rPr>
              <a:t>13</a:t>
            </a:r>
            <a:r>
              <a:rPr sz="2000" dirty="0">
                <a:latin typeface="Palatino Linotype"/>
                <a:cs typeface="Palatino Linotype"/>
              </a:rPr>
              <a:t>; and </a:t>
            </a:r>
            <a:r>
              <a:rPr sz="2000" spc="-5" dirty="0">
                <a:latin typeface="Palatino Linotype"/>
                <a:cs typeface="Palatino Linotype"/>
              </a:rPr>
              <a:t>the</a:t>
            </a:r>
            <a:r>
              <a:rPr sz="2000" dirty="0">
                <a:latin typeface="Palatino Linotype"/>
                <a:cs typeface="Palatino Linotype"/>
              </a:rPr>
              <a:t> </a:t>
            </a:r>
            <a:r>
              <a:rPr sz="2000" spc="-5" dirty="0">
                <a:latin typeface="Palatino Linotype"/>
                <a:cs typeface="Palatino Linotype"/>
              </a:rPr>
              <a:t>number </a:t>
            </a:r>
            <a:r>
              <a:rPr sz="2000" dirty="0">
                <a:latin typeface="Palatino Linotype"/>
                <a:cs typeface="Palatino Linotype"/>
              </a:rPr>
              <a:t> of </a:t>
            </a:r>
            <a:r>
              <a:rPr sz="2000" spc="-5" dirty="0">
                <a:latin typeface="Palatino Linotype"/>
                <a:cs typeface="Palatino Linotype"/>
              </a:rPr>
              <a:t>students</a:t>
            </a:r>
            <a:r>
              <a:rPr sz="2000" dirty="0">
                <a:latin typeface="Palatino Linotype"/>
                <a:cs typeface="Palatino Linotype"/>
              </a:rPr>
              <a:t> </a:t>
            </a:r>
            <a:r>
              <a:rPr sz="2000" spc="-5" dirty="0">
                <a:latin typeface="Palatino Linotype"/>
                <a:cs typeface="Palatino Linotype"/>
              </a:rPr>
              <a:t>majoring</a:t>
            </a:r>
            <a:r>
              <a:rPr sz="2000" spc="5" dirty="0">
                <a:latin typeface="Palatino Linotype"/>
                <a:cs typeface="Palatino Linotype"/>
              </a:rPr>
              <a:t> </a:t>
            </a:r>
            <a:r>
              <a:rPr sz="2000" spc="-5" dirty="0">
                <a:latin typeface="Palatino Linotype"/>
                <a:cs typeface="Palatino Linotype"/>
              </a:rPr>
              <a:t>in</a:t>
            </a:r>
            <a:r>
              <a:rPr sz="2000" dirty="0">
                <a:latin typeface="Palatino Linotype"/>
                <a:cs typeface="Palatino Linotype"/>
              </a:rPr>
              <a:t> both </a:t>
            </a:r>
            <a:r>
              <a:rPr sz="2000" spc="-5" dirty="0">
                <a:latin typeface="Palatino Linotype"/>
                <a:cs typeface="Palatino Linotype"/>
              </a:rPr>
              <a:t>computer</a:t>
            </a:r>
            <a:r>
              <a:rPr sz="2000" spc="5" dirty="0">
                <a:latin typeface="Palatino Linotype"/>
                <a:cs typeface="Palatino Linotype"/>
              </a:rPr>
              <a:t> </a:t>
            </a:r>
            <a:r>
              <a:rPr sz="2000" spc="-5" dirty="0">
                <a:latin typeface="Palatino Linotype"/>
                <a:cs typeface="Palatino Linotype"/>
              </a:rPr>
              <a:t>science</a:t>
            </a:r>
            <a:r>
              <a:rPr sz="2000" spc="5" dirty="0">
                <a:latin typeface="Palatino Linotype"/>
                <a:cs typeface="Palatino Linotype"/>
              </a:rPr>
              <a:t> </a:t>
            </a:r>
            <a:r>
              <a:rPr sz="2000" dirty="0">
                <a:latin typeface="Palatino Linotype"/>
                <a:cs typeface="Palatino Linotype"/>
              </a:rPr>
              <a:t>and </a:t>
            </a:r>
            <a:r>
              <a:rPr sz="2000" spc="-5" dirty="0">
                <a:latin typeface="Palatino Linotype"/>
                <a:cs typeface="Palatino Linotype"/>
              </a:rPr>
              <a:t>mathematics</a:t>
            </a:r>
            <a:r>
              <a:rPr sz="2000" dirty="0">
                <a:latin typeface="Palatino Linotype"/>
                <a:cs typeface="Palatino Linotype"/>
              </a:rPr>
              <a:t> is</a:t>
            </a:r>
            <a:r>
              <a:rPr sz="2000" spc="5" dirty="0">
                <a:latin typeface="Palatino Linotype"/>
                <a:cs typeface="Palatino Linotype"/>
              </a:rPr>
              <a:t> </a:t>
            </a:r>
            <a:r>
              <a:rPr sz="2000" dirty="0">
                <a:latin typeface="Times New Roman"/>
                <a:cs typeface="Times New Roman"/>
              </a:rPr>
              <a:t>8</a:t>
            </a:r>
            <a:r>
              <a:rPr sz="2000" dirty="0">
                <a:latin typeface="Palatino Linotype"/>
                <a:cs typeface="Palatino Linotype"/>
              </a:rPr>
              <a:t>. </a:t>
            </a:r>
            <a:r>
              <a:rPr sz="2000" spc="-484" dirty="0">
                <a:latin typeface="Palatino Linotype"/>
                <a:cs typeface="Palatino Linotype"/>
              </a:rPr>
              <a:t> </a:t>
            </a:r>
            <a:r>
              <a:rPr sz="2000" spc="-5" dirty="0">
                <a:latin typeface="Palatino Linotype"/>
                <a:cs typeface="Palatino Linotype"/>
              </a:rPr>
              <a:t>How </a:t>
            </a:r>
            <a:r>
              <a:rPr sz="2000" dirty="0">
                <a:latin typeface="Palatino Linotype"/>
                <a:cs typeface="Palatino Linotype"/>
              </a:rPr>
              <a:t>many </a:t>
            </a:r>
            <a:r>
              <a:rPr sz="2000" spc="-5" dirty="0">
                <a:latin typeface="Palatino Linotype"/>
                <a:cs typeface="Palatino Linotype"/>
              </a:rPr>
              <a:t>students </a:t>
            </a:r>
            <a:r>
              <a:rPr sz="2000" spc="-15" dirty="0">
                <a:latin typeface="Palatino Linotype"/>
                <a:cs typeface="Palatino Linotype"/>
              </a:rPr>
              <a:t>are</a:t>
            </a:r>
            <a:r>
              <a:rPr sz="2000" dirty="0">
                <a:latin typeface="Palatino Linotype"/>
                <a:cs typeface="Palatino Linotype"/>
              </a:rPr>
              <a:t> </a:t>
            </a:r>
            <a:r>
              <a:rPr sz="2000" spc="-5" dirty="0">
                <a:latin typeface="Palatino Linotype"/>
                <a:cs typeface="Palatino Linotype"/>
              </a:rPr>
              <a:t>in the class?</a:t>
            </a:r>
            <a:endParaRPr sz="2000">
              <a:latin typeface="Palatino Linotype"/>
              <a:cs typeface="Palatino Linotype"/>
            </a:endParaRPr>
          </a:p>
          <a:p>
            <a:pPr marL="82550">
              <a:lnSpc>
                <a:spcPct val="100000"/>
              </a:lnSpc>
              <a:spcBef>
                <a:spcPts val="700"/>
              </a:spcBef>
            </a:pPr>
            <a:r>
              <a:rPr sz="2000" b="1" spc="-5" dirty="0">
                <a:latin typeface="Palatino Linotype"/>
                <a:cs typeface="Palatino Linotype"/>
              </a:rPr>
              <a:t>Solution</a:t>
            </a:r>
            <a:r>
              <a:rPr sz="2000" spc="-5" dirty="0">
                <a:latin typeface="Palatino Linotype"/>
                <a:cs typeface="Palatino Linotype"/>
              </a:rPr>
              <a:t>: </a:t>
            </a:r>
            <a:r>
              <a:rPr sz="2000" spc="40" dirty="0">
                <a:latin typeface="Palatino Linotype"/>
                <a:cs typeface="Palatino Linotype"/>
              </a:rPr>
              <a:t>|</a:t>
            </a:r>
            <a:r>
              <a:rPr sz="2000" i="1" spc="40" dirty="0">
                <a:latin typeface="Palatino Linotype"/>
                <a:cs typeface="Palatino Linotype"/>
              </a:rPr>
              <a:t>A</a:t>
            </a:r>
            <a:r>
              <a:rPr sz="2000" spc="40" dirty="0">
                <a:latin typeface="Symbol"/>
                <a:cs typeface="Symbol"/>
              </a:rPr>
              <a:t></a:t>
            </a:r>
            <a:r>
              <a:rPr sz="2000" i="1" spc="40" dirty="0">
                <a:latin typeface="Palatino Linotype"/>
                <a:cs typeface="Palatino Linotype"/>
              </a:rPr>
              <a:t>B</a:t>
            </a:r>
            <a:r>
              <a:rPr sz="2000" spc="40" dirty="0">
                <a:latin typeface="Times New Roman"/>
                <a:cs typeface="Times New Roman"/>
              </a:rPr>
              <a:t>|</a:t>
            </a:r>
            <a:r>
              <a:rPr sz="2000" spc="-5" dirty="0">
                <a:latin typeface="Times New Roman"/>
                <a:cs typeface="Times New Roman"/>
              </a:rPr>
              <a:t> </a:t>
            </a:r>
            <a:r>
              <a:rPr sz="2000" dirty="0">
                <a:latin typeface="Times New Roman"/>
                <a:cs typeface="Times New Roman"/>
              </a:rPr>
              <a:t>= </a:t>
            </a:r>
            <a:r>
              <a:rPr sz="2000" spc="-5" dirty="0">
                <a:latin typeface="Times New Roman"/>
                <a:cs typeface="Times New Roman"/>
              </a:rPr>
              <a:t>|</a:t>
            </a:r>
            <a:r>
              <a:rPr sz="2000" i="1" spc="-5" dirty="0">
                <a:latin typeface="Palatino Linotype"/>
                <a:cs typeface="Palatino Linotype"/>
              </a:rPr>
              <a:t>A</a:t>
            </a:r>
            <a:r>
              <a:rPr sz="2000" spc="-5" dirty="0">
                <a:latin typeface="Times New Roman"/>
                <a:cs typeface="Times New Roman"/>
              </a:rPr>
              <a:t>| </a:t>
            </a:r>
            <a:r>
              <a:rPr sz="2000" dirty="0">
                <a:latin typeface="Times New Roman"/>
                <a:cs typeface="Times New Roman"/>
              </a:rPr>
              <a:t>+ </a:t>
            </a:r>
            <a:r>
              <a:rPr sz="2000" spc="-5" dirty="0">
                <a:latin typeface="Times New Roman"/>
                <a:cs typeface="Times New Roman"/>
              </a:rPr>
              <a:t>|</a:t>
            </a:r>
            <a:r>
              <a:rPr sz="2000" i="1" spc="-5" dirty="0">
                <a:latin typeface="Palatino Linotype"/>
                <a:cs typeface="Palatino Linotype"/>
              </a:rPr>
              <a:t>B</a:t>
            </a:r>
            <a:r>
              <a:rPr sz="2000" spc="-5" dirty="0">
                <a:latin typeface="Times New Roman"/>
                <a:cs typeface="Times New Roman"/>
              </a:rPr>
              <a:t>| </a:t>
            </a:r>
            <a:r>
              <a:rPr sz="2000" i="1" spc="-40" dirty="0">
                <a:latin typeface="Times New Roman"/>
                <a:cs typeface="Times New Roman"/>
              </a:rPr>
              <a:t>−</a:t>
            </a:r>
            <a:r>
              <a:rPr sz="2000" spc="-40" dirty="0">
                <a:latin typeface="Times New Roman"/>
                <a:cs typeface="Times New Roman"/>
              </a:rPr>
              <a:t>|</a:t>
            </a:r>
            <a:r>
              <a:rPr sz="2000" i="1" spc="-40" dirty="0">
                <a:latin typeface="Palatino Linotype"/>
                <a:cs typeface="Palatino Linotype"/>
              </a:rPr>
              <a:t>A</a:t>
            </a:r>
            <a:r>
              <a:rPr sz="2000" spc="-40" dirty="0">
                <a:latin typeface="Symbol"/>
                <a:cs typeface="Symbol"/>
              </a:rPr>
              <a:t></a:t>
            </a:r>
            <a:r>
              <a:rPr sz="2000" i="1" spc="-40" dirty="0">
                <a:latin typeface="Palatino Linotype"/>
                <a:cs typeface="Palatino Linotype"/>
              </a:rPr>
              <a:t>B</a:t>
            </a:r>
            <a:r>
              <a:rPr sz="2000" spc="-40" dirty="0">
                <a:latin typeface="Times New Roman"/>
                <a:cs typeface="Times New Roman"/>
              </a:rPr>
              <a:t>|</a:t>
            </a:r>
            <a:endParaRPr sz="2000">
              <a:latin typeface="Times New Roman"/>
              <a:cs typeface="Times New Roman"/>
            </a:endParaRPr>
          </a:p>
          <a:p>
            <a:pPr marL="2051050">
              <a:lnSpc>
                <a:spcPct val="100000"/>
              </a:lnSpc>
              <a:spcBef>
                <a:spcPts val="600"/>
              </a:spcBef>
            </a:pPr>
            <a:r>
              <a:rPr sz="2000" dirty="0">
                <a:latin typeface="Times New Roman"/>
                <a:cs typeface="Times New Roman"/>
              </a:rPr>
              <a:t>=  25 + 13 </a:t>
            </a:r>
            <a:r>
              <a:rPr sz="2000" i="1" spc="-225" dirty="0">
                <a:latin typeface="Times New Roman"/>
                <a:cs typeface="Times New Roman"/>
              </a:rPr>
              <a:t>−</a:t>
            </a:r>
            <a:r>
              <a:rPr sz="2000" spc="-225" dirty="0">
                <a:latin typeface="Times New Roman"/>
                <a:cs typeface="Times New Roman"/>
              </a:rPr>
              <a:t>8 = 30</a:t>
            </a:r>
            <a:endParaRPr sz="2000">
              <a:latin typeface="Times New Roman"/>
              <a:cs typeface="Times New Roman"/>
            </a:endParaRPr>
          </a:p>
        </p:txBody>
      </p:sp>
      <p:pic>
        <p:nvPicPr>
          <p:cNvPr id="4" name="object 4"/>
          <p:cNvPicPr/>
          <p:nvPr/>
        </p:nvPicPr>
        <p:blipFill>
          <a:blip r:embed="rId2" cstate="print"/>
          <a:stretch>
            <a:fillRect/>
          </a:stretch>
        </p:blipFill>
        <p:spPr>
          <a:xfrm>
            <a:off x="5410200" y="4495800"/>
            <a:ext cx="2108200" cy="15621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397" y="0"/>
            <a:ext cx="9154160" cy="6863715"/>
            <a:chOff x="-5397" y="0"/>
            <a:chExt cx="9154160" cy="6863715"/>
          </a:xfrm>
        </p:grpSpPr>
        <p:pic>
          <p:nvPicPr>
            <p:cNvPr id="3" name="object 3"/>
            <p:cNvPicPr/>
            <p:nvPr/>
          </p:nvPicPr>
          <p:blipFill>
            <a:blip r:embed="rId2" cstate="print"/>
            <a:stretch>
              <a:fillRect/>
            </a:stretch>
          </p:blipFill>
          <p:spPr>
            <a:xfrm>
              <a:off x="0" y="0"/>
              <a:ext cx="9144000" cy="6858000"/>
            </a:xfrm>
            <a:prstGeom prst="rect">
              <a:avLst/>
            </a:prstGeom>
          </p:spPr>
        </p:pic>
        <p:pic>
          <p:nvPicPr>
            <p:cNvPr id="4" name="object 4"/>
            <p:cNvPicPr/>
            <p:nvPr/>
          </p:nvPicPr>
          <p:blipFill>
            <a:blip r:embed="rId3" cstate="print"/>
            <a:stretch>
              <a:fillRect/>
            </a:stretch>
          </p:blipFill>
          <p:spPr>
            <a:xfrm>
              <a:off x="0" y="0"/>
              <a:ext cx="9144000" cy="1028235"/>
            </a:xfrm>
            <a:prstGeom prst="rect">
              <a:avLst/>
            </a:prstGeom>
          </p:spPr>
        </p:pic>
        <p:pic>
          <p:nvPicPr>
            <p:cNvPr id="5" name="object 5"/>
            <p:cNvPicPr/>
            <p:nvPr/>
          </p:nvPicPr>
          <p:blipFill>
            <a:blip r:embed="rId4" cstate="print"/>
            <a:stretch>
              <a:fillRect/>
            </a:stretch>
          </p:blipFill>
          <p:spPr>
            <a:xfrm>
              <a:off x="4400084" y="0"/>
              <a:ext cx="4743915" cy="600066"/>
            </a:xfrm>
            <a:prstGeom prst="rect">
              <a:avLst/>
            </a:prstGeom>
          </p:spPr>
        </p:pic>
        <p:sp>
          <p:nvSpPr>
            <p:cNvPr id="6" name="object 6"/>
            <p:cNvSpPr/>
            <p:nvPr/>
          </p:nvSpPr>
          <p:spPr>
            <a:xfrm>
              <a:off x="0" y="0"/>
              <a:ext cx="9069705" cy="1015365"/>
            </a:xfrm>
            <a:custGeom>
              <a:avLst/>
              <a:gdLst/>
              <a:ahLst/>
              <a:cxnLst/>
              <a:rect l="l" t="t" r="r" b="b"/>
              <a:pathLst>
                <a:path w="9069705" h="1015365">
                  <a:moveTo>
                    <a:pt x="0" y="1015120"/>
                  </a:moveTo>
                  <a:lnTo>
                    <a:pt x="53491" y="995678"/>
                  </a:lnTo>
                  <a:lnTo>
                    <a:pt x="112892" y="974491"/>
                  </a:lnTo>
                  <a:lnTo>
                    <a:pt x="177134" y="952050"/>
                  </a:lnTo>
                  <a:lnTo>
                    <a:pt x="246046" y="928522"/>
                  </a:lnTo>
                  <a:lnTo>
                    <a:pt x="282199" y="916402"/>
                  </a:lnTo>
                  <a:lnTo>
                    <a:pt x="319454" y="904072"/>
                  </a:lnTo>
                  <a:lnTo>
                    <a:pt x="357790" y="891552"/>
                  </a:lnTo>
                  <a:lnTo>
                    <a:pt x="397184" y="878864"/>
                  </a:lnTo>
                  <a:lnTo>
                    <a:pt x="437617" y="866028"/>
                  </a:lnTo>
                  <a:lnTo>
                    <a:pt x="479065" y="853066"/>
                  </a:lnTo>
                  <a:lnTo>
                    <a:pt x="521507" y="839996"/>
                  </a:lnTo>
                  <a:lnTo>
                    <a:pt x="564921" y="826841"/>
                  </a:lnTo>
                  <a:lnTo>
                    <a:pt x="609286" y="813621"/>
                  </a:lnTo>
                  <a:lnTo>
                    <a:pt x="654580" y="800356"/>
                  </a:lnTo>
                  <a:lnTo>
                    <a:pt x="700782" y="787067"/>
                  </a:lnTo>
                  <a:lnTo>
                    <a:pt x="747869" y="773776"/>
                  </a:lnTo>
                  <a:lnTo>
                    <a:pt x="795821" y="760502"/>
                  </a:lnTo>
                  <a:lnTo>
                    <a:pt x="844615" y="747266"/>
                  </a:lnTo>
                  <a:lnTo>
                    <a:pt x="894230" y="734089"/>
                  </a:lnTo>
                  <a:lnTo>
                    <a:pt x="944644" y="720992"/>
                  </a:lnTo>
                  <a:lnTo>
                    <a:pt x="995836" y="707995"/>
                  </a:lnTo>
                  <a:lnTo>
                    <a:pt x="1047783" y="695120"/>
                  </a:lnTo>
                  <a:lnTo>
                    <a:pt x="1100465" y="682385"/>
                  </a:lnTo>
                  <a:lnTo>
                    <a:pt x="1153859" y="669814"/>
                  </a:lnTo>
                  <a:lnTo>
                    <a:pt x="1207944" y="657425"/>
                  </a:lnTo>
                  <a:lnTo>
                    <a:pt x="1262698" y="645240"/>
                  </a:lnTo>
                  <a:lnTo>
                    <a:pt x="1318100" y="633280"/>
                  </a:lnTo>
                  <a:lnTo>
                    <a:pt x="1374128" y="621564"/>
                  </a:lnTo>
                  <a:lnTo>
                    <a:pt x="1430760" y="610115"/>
                  </a:lnTo>
                  <a:lnTo>
                    <a:pt x="1487975" y="598952"/>
                  </a:lnTo>
                  <a:lnTo>
                    <a:pt x="1545751" y="588096"/>
                  </a:lnTo>
                  <a:lnTo>
                    <a:pt x="1604065" y="577568"/>
                  </a:lnTo>
                  <a:lnTo>
                    <a:pt x="1662898" y="567388"/>
                  </a:lnTo>
                  <a:lnTo>
                    <a:pt x="1722227" y="557577"/>
                  </a:lnTo>
                  <a:lnTo>
                    <a:pt x="1782030" y="548157"/>
                  </a:lnTo>
                  <a:lnTo>
                    <a:pt x="1842285" y="539147"/>
                  </a:lnTo>
                  <a:lnTo>
                    <a:pt x="1902972" y="530568"/>
                  </a:lnTo>
                  <a:lnTo>
                    <a:pt x="1964068" y="522441"/>
                  </a:lnTo>
                  <a:lnTo>
                    <a:pt x="2025552" y="514787"/>
                  </a:lnTo>
                  <a:lnTo>
                    <a:pt x="2087402" y="507626"/>
                  </a:lnTo>
                  <a:lnTo>
                    <a:pt x="2149596" y="500979"/>
                  </a:lnTo>
                  <a:lnTo>
                    <a:pt x="2212113" y="494866"/>
                  </a:lnTo>
                  <a:lnTo>
                    <a:pt x="2274931" y="489309"/>
                  </a:lnTo>
                  <a:lnTo>
                    <a:pt x="2338029" y="484328"/>
                  </a:lnTo>
                  <a:lnTo>
                    <a:pt x="2401384" y="479944"/>
                  </a:lnTo>
                  <a:lnTo>
                    <a:pt x="2464975" y="476177"/>
                  </a:lnTo>
                  <a:lnTo>
                    <a:pt x="2528781" y="473048"/>
                  </a:lnTo>
                  <a:lnTo>
                    <a:pt x="2570379" y="471445"/>
                  </a:lnTo>
                  <a:lnTo>
                    <a:pt x="2612648" y="470247"/>
                  </a:lnTo>
                  <a:lnTo>
                    <a:pt x="2655572" y="469444"/>
                  </a:lnTo>
                  <a:lnTo>
                    <a:pt x="2699133" y="469025"/>
                  </a:lnTo>
                  <a:lnTo>
                    <a:pt x="2743314" y="468979"/>
                  </a:lnTo>
                  <a:lnTo>
                    <a:pt x="2788098" y="469294"/>
                  </a:lnTo>
                  <a:lnTo>
                    <a:pt x="2833468" y="469961"/>
                  </a:lnTo>
                  <a:lnTo>
                    <a:pt x="2879405" y="470967"/>
                  </a:lnTo>
                  <a:lnTo>
                    <a:pt x="2925893" y="472302"/>
                  </a:lnTo>
                  <a:lnTo>
                    <a:pt x="2972915" y="473955"/>
                  </a:lnTo>
                  <a:lnTo>
                    <a:pt x="3020453" y="475915"/>
                  </a:lnTo>
                  <a:lnTo>
                    <a:pt x="3068490" y="478171"/>
                  </a:lnTo>
                  <a:lnTo>
                    <a:pt x="3117008" y="480712"/>
                  </a:lnTo>
                  <a:lnTo>
                    <a:pt x="3165991" y="483528"/>
                  </a:lnTo>
                  <a:lnTo>
                    <a:pt x="3215421" y="486606"/>
                  </a:lnTo>
                  <a:lnTo>
                    <a:pt x="3265281" y="489937"/>
                  </a:lnTo>
                  <a:lnTo>
                    <a:pt x="3315553" y="493509"/>
                  </a:lnTo>
                  <a:lnTo>
                    <a:pt x="3366221" y="497311"/>
                  </a:lnTo>
                  <a:lnTo>
                    <a:pt x="3417266" y="501332"/>
                  </a:lnTo>
                  <a:lnTo>
                    <a:pt x="3468672" y="505562"/>
                  </a:lnTo>
                  <a:lnTo>
                    <a:pt x="3520421" y="509989"/>
                  </a:lnTo>
                  <a:lnTo>
                    <a:pt x="3572497" y="514603"/>
                  </a:lnTo>
                  <a:lnTo>
                    <a:pt x="3624881" y="519392"/>
                  </a:lnTo>
                  <a:lnTo>
                    <a:pt x="3677556" y="524346"/>
                  </a:lnTo>
                  <a:lnTo>
                    <a:pt x="3730506" y="529453"/>
                  </a:lnTo>
                  <a:lnTo>
                    <a:pt x="3783712" y="534703"/>
                  </a:lnTo>
                  <a:lnTo>
                    <a:pt x="3837158" y="540085"/>
                  </a:lnTo>
                  <a:lnTo>
                    <a:pt x="3890826" y="545587"/>
                  </a:lnTo>
                  <a:lnTo>
                    <a:pt x="3944699" y="551199"/>
                  </a:lnTo>
                  <a:lnTo>
                    <a:pt x="3998760" y="556910"/>
                  </a:lnTo>
                  <a:lnTo>
                    <a:pt x="4052991" y="562709"/>
                  </a:lnTo>
                  <a:lnTo>
                    <a:pt x="4107376" y="568584"/>
                  </a:lnTo>
                  <a:lnTo>
                    <a:pt x="4161896" y="574526"/>
                  </a:lnTo>
                  <a:lnTo>
                    <a:pt x="4216534" y="580522"/>
                  </a:lnTo>
                  <a:lnTo>
                    <a:pt x="4271274" y="586563"/>
                  </a:lnTo>
                  <a:lnTo>
                    <a:pt x="4326098" y="592636"/>
                  </a:lnTo>
                  <a:lnTo>
                    <a:pt x="4380988" y="598731"/>
                  </a:lnTo>
                  <a:lnTo>
                    <a:pt x="4435928" y="604838"/>
                  </a:lnTo>
                  <a:lnTo>
                    <a:pt x="4490900" y="610945"/>
                  </a:lnTo>
                  <a:lnTo>
                    <a:pt x="4545886" y="617041"/>
                  </a:lnTo>
                  <a:lnTo>
                    <a:pt x="4600870" y="623115"/>
                  </a:lnTo>
                  <a:lnTo>
                    <a:pt x="4655834" y="629156"/>
                  </a:lnTo>
                  <a:lnTo>
                    <a:pt x="4710761" y="635154"/>
                  </a:lnTo>
                  <a:lnTo>
                    <a:pt x="4765633" y="641097"/>
                  </a:lnTo>
                  <a:lnTo>
                    <a:pt x="4820434" y="646975"/>
                  </a:lnTo>
                  <a:lnTo>
                    <a:pt x="4875146" y="652776"/>
                  </a:lnTo>
                  <a:lnTo>
                    <a:pt x="4929751" y="658489"/>
                  </a:lnTo>
                  <a:lnTo>
                    <a:pt x="4984233" y="664104"/>
                  </a:lnTo>
                  <a:lnTo>
                    <a:pt x="5038574" y="669610"/>
                  </a:lnTo>
                  <a:lnTo>
                    <a:pt x="5092757" y="674995"/>
                  </a:lnTo>
                  <a:lnTo>
                    <a:pt x="5146764" y="680249"/>
                  </a:lnTo>
                  <a:lnTo>
                    <a:pt x="5200579" y="685360"/>
                  </a:lnTo>
                  <a:lnTo>
                    <a:pt x="5254183" y="690319"/>
                  </a:lnTo>
                  <a:lnTo>
                    <a:pt x="5307560" y="695113"/>
                  </a:lnTo>
                  <a:lnTo>
                    <a:pt x="5360693" y="699731"/>
                  </a:lnTo>
                  <a:lnTo>
                    <a:pt x="5413563" y="704164"/>
                  </a:lnTo>
                  <a:lnTo>
                    <a:pt x="5466155" y="708400"/>
                  </a:lnTo>
                  <a:lnTo>
                    <a:pt x="5518449" y="712427"/>
                  </a:lnTo>
                  <a:lnTo>
                    <a:pt x="5570430" y="716236"/>
                  </a:lnTo>
                  <a:lnTo>
                    <a:pt x="5622080" y="719814"/>
                  </a:lnTo>
                  <a:lnTo>
                    <a:pt x="5673382" y="723152"/>
                  </a:lnTo>
                  <a:lnTo>
                    <a:pt x="5724317" y="726238"/>
                  </a:lnTo>
                  <a:lnTo>
                    <a:pt x="5774870" y="729060"/>
                  </a:lnTo>
                  <a:lnTo>
                    <a:pt x="5825022" y="731609"/>
                  </a:lnTo>
                  <a:lnTo>
                    <a:pt x="5874757" y="733874"/>
                  </a:lnTo>
                  <a:lnTo>
                    <a:pt x="5924057" y="735842"/>
                  </a:lnTo>
                  <a:lnTo>
                    <a:pt x="5972905" y="737504"/>
                  </a:lnTo>
                  <a:lnTo>
                    <a:pt x="6021283" y="738848"/>
                  </a:lnTo>
                  <a:lnTo>
                    <a:pt x="6069175" y="739864"/>
                  </a:lnTo>
                  <a:lnTo>
                    <a:pt x="6116563" y="740540"/>
                  </a:lnTo>
                  <a:lnTo>
                    <a:pt x="6163429" y="740865"/>
                  </a:lnTo>
                  <a:lnTo>
                    <a:pt x="6209756" y="740829"/>
                  </a:lnTo>
                  <a:lnTo>
                    <a:pt x="6255528" y="740421"/>
                  </a:lnTo>
                  <a:lnTo>
                    <a:pt x="6300727" y="739629"/>
                  </a:lnTo>
                  <a:lnTo>
                    <a:pt x="6345334" y="738443"/>
                  </a:lnTo>
                  <a:lnTo>
                    <a:pt x="6389335" y="736851"/>
                  </a:lnTo>
                  <a:lnTo>
                    <a:pt x="6432710" y="734844"/>
                  </a:lnTo>
                  <a:lnTo>
                    <a:pt x="6475442" y="732409"/>
                  </a:lnTo>
                  <a:lnTo>
                    <a:pt x="6517515" y="729535"/>
                  </a:lnTo>
                  <a:lnTo>
                    <a:pt x="6578435" y="724572"/>
                  </a:lnTo>
                  <a:lnTo>
                    <a:pt x="6639066" y="718758"/>
                  </a:lnTo>
                  <a:lnTo>
                    <a:pt x="6699398" y="712125"/>
                  </a:lnTo>
                  <a:lnTo>
                    <a:pt x="6759420" y="704702"/>
                  </a:lnTo>
                  <a:lnTo>
                    <a:pt x="6819120" y="696519"/>
                  </a:lnTo>
                  <a:lnTo>
                    <a:pt x="6878488" y="687606"/>
                  </a:lnTo>
                  <a:lnTo>
                    <a:pt x="6937514" y="677992"/>
                  </a:lnTo>
                  <a:lnTo>
                    <a:pt x="6996185" y="667707"/>
                  </a:lnTo>
                  <a:lnTo>
                    <a:pt x="7054491" y="656781"/>
                  </a:lnTo>
                  <a:lnTo>
                    <a:pt x="7112421" y="645243"/>
                  </a:lnTo>
                  <a:lnTo>
                    <a:pt x="7169964" y="633124"/>
                  </a:lnTo>
                  <a:lnTo>
                    <a:pt x="7227110" y="620453"/>
                  </a:lnTo>
                  <a:lnTo>
                    <a:pt x="7283847" y="607259"/>
                  </a:lnTo>
                  <a:lnTo>
                    <a:pt x="7340165" y="593574"/>
                  </a:lnTo>
                  <a:lnTo>
                    <a:pt x="7396051" y="579425"/>
                  </a:lnTo>
                  <a:lnTo>
                    <a:pt x="7451497" y="564844"/>
                  </a:lnTo>
                  <a:lnTo>
                    <a:pt x="7506490" y="549859"/>
                  </a:lnTo>
                  <a:lnTo>
                    <a:pt x="7561019" y="534501"/>
                  </a:lnTo>
                  <a:lnTo>
                    <a:pt x="7615075" y="518800"/>
                  </a:lnTo>
                  <a:lnTo>
                    <a:pt x="7668645" y="502784"/>
                  </a:lnTo>
                  <a:lnTo>
                    <a:pt x="7721719" y="486485"/>
                  </a:lnTo>
                  <a:lnTo>
                    <a:pt x="7774286" y="469931"/>
                  </a:lnTo>
                  <a:lnTo>
                    <a:pt x="7826335" y="453152"/>
                  </a:lnTo>
                  <a:lnTo>
                    <a:pt x="7877855" y="436178"/>
                  </a:lnTo>
                  <a:lnTo>
                    <a:pt x="7928835" y="419039"/>
                  </a:lnTo>
                  <a:lnTo>
                    <a:pt x="7979265" y="401765"/>
                  </a:lnTo>
                  <a:lnTo>
                    <a:pt x="8029133" y="384385"/>
                  </a:lnTo>
                  <a:lnTo>
                    <a:pt x="8078428" y="366929"/>
                  </a:lnTo>
                  <a:lnTo>
                    <a:pt x="8127139" y="349427"/>
                  </a:lnTo>
                  <a:lnTo>
                    <a:pt x="8175256" y="331909"/>
                  </a:lnTo>
                  <a:lnTo>
                    <a:pt x="8222768" y="314404"/>
                  </a:lnTo>
                  <a:lnTo>
                    <a:pt x="8269663" y="296942"/>
                  </a:lnTo>
                  <a:lnTo>
                    <a:pt x="8315931" y="279552"/>
                  </a:lnTo>
                  <a:lnTo>
                    <a:pt x="8361561" y="262266"/>
                  </a:lnTo>
                  <a:lnTo>
                    <a:pt x="8406541" y="245111"/>
                  </a:lnTo>
                  <a:lnTo>
                    <a:pt x="8450861" y="228119"/>
                  </a:lnTo>
                  <a:lnTo>
                    <a:pt x="8494511" y="211319"/>
                  </a:lnTo>
                  <a:lnTo>
                    <a:pt x="8537478" y="194740"/>
                  </a:lnTo>
                  <a:lnTo>
                    <a:pt x="8579753" y="178412"/>
                  </a:lnTo>
                  <a:lnTo>
                    <a:pt x="8621323" y="162366"/>
                  </a:lnTo>
                  <a:lnTo>
                    <a:pt x="8662179" y="146630"/>
                  </a:lnTo>
                  <a:lnTo>
                    <a:pt x="8702310" y="131235"/>
                  </a:lnTo>
                  <a:lnTo>
                    <a:pt x="8741703" y="116210"/>
                  </a:lnTo>
                  <a:lnTo>
                    <a:pt x="8780350" y="101585"/>
                  </a:lnTo>
                  <a:lnTo>
                    <a:pt x="8818237" y="87390"/>
                  </a:lnTo>
                  <a:lnTo>
                    <a:pt x="8855355" y="73655"/>
                  </a:lnTo>
                  <a:lnTo>
                    <a:pt x="8891693" y="60409"/>
                  </a:lnTo>
                  <a:lnTo>
                    <a:pt x="8961984" y="35504"/>
                  </a:lnTo>
                  <a:lnTo>
                    <a:pt x="9029023" y="12913"/>
                  </a:lnTo>
                  <a:lnTo>
                    <a:pt x="9061295" y="2560"/>
                  </a:lnTo>
                  <a:lnTo>
                    <a:pt x="9069603" y="0"/>
                  </a:lnTo>
                </a:path>
              </a:pathLst>
            </a:custGeom>
            <a:ln w="10794">
              <a:solidFill>
                <a:srgbClr val="05A0BE"/>
              </a:solidFill>
            </a:ln>
          </p:spPr>
          <p:txBody>
            <a:bodyPr wrap="square" lIns="0" tIns="0" rIns="0" bIns="0" rtlCol="0"/>
            <a:lstStyle/>
            <a:p>
              <a:endParaRPr/>
            </a:p>
          </p:txBody>
        </p:sp>
        <p:sp>
          <p:nvSpPr>
            <p:cNvPr id="7" name="object 7"/>
            <p:cNvSpPr/>
            <p:nvPr/>
          </p:nvSpPr>
          <p:spPr>
            <a:xfrm>
              <a:off x="7" y="56966"/>
              <a:ext cx="9144000" cy="892810"/>
            </a:xfrm>
            <a:custGeom>
              <a:avLst/>
              <a:gdLst/>
              <a:ahLst/>
              <a:cxnLst/>
              <a:rect l="l" t="t" r="r" b="b"/>
              <a:pathLst>
                <a:path w="9144000" h="892810">
                  <a:moveTo>
                    <a:pt x="0" y="892461"/>
                  </a:moveTo>
                  <a:lnTo>
                    <a:pt x="52556" y="882917"/>
                  </a:lnTo>
                  <a:lnTo>
                    <a:pt x="110528" y="871363"/>
                  </a:lnTo>
                  <a:lnTo>
                    <a:pt x="173708" y="857976"/>
                  </a:lnTo>
                  <a:lnTo>
                    <a:pt x="241890" y="842937"/>
                  </a:lnTo>
                  <a:lnTo>
                    <a:pt x="314868" y="826422"/>
                  </a:lnTo>
                  <a:lnTo>
                    <a:pt x="353090" y="817667"/>
                  </a:lnTo>
                  <a:lnTo>
                    <a:pt x="392433" y="808611"/>
                  </a:lnTo>
                  <a:lnTo>
                    <a:pt x="432871" y="799276"/>
                  </a:lnTo>
                  <a:lnTo>
                    <a:pt x="474379" y="789683"/>
                  </a:lnTo>
                  <a:lnTo>
                    <a:pt x="516931" y="779855"/>
                  </a:lnTo>
                  <a:lnTo>
                    <a:pt x="560500" y="769816"/>
                  </a:lnTo>
                  <a:lnTo>
                    <a:pt x="605062" y="759586"/>
                  </a:lnTo>
                  <a:lnTo>
                    <a:pt x="650589" y="749188"/>
                  </a:lnTo>
                  <a:lnTo>
                    <a:pt x="697057" y="738645"/>
                  </a:lnTo>
                  <a:lnTo>
                    <a:pt x="744438" y="727979"/>
                  </a:lnTo>
                  <a:lnTo>
                    <a:pt x="792709" y="717212"/>
                  </a:lnTo>
                  <a:lnTo>
                    <a:pt x="841842" y="706367"/>
                  </a:lnTo>
                  <a:lnTo>
                    <a:pt x="891812" y="695465"/>
                  </a:lnTo>
                  <a:lnTo>
                    <a:pt x="942592" y="684530"/>
                  </a:lnTo>
                  <a:lnTo>
                    <a:pt x="994158" y="673584"/>
                  </a:lnTo>
                  <a:lnTo>
                    <a:pt x="1046483" y="662648"/>
                  </a:lnTo>
                  <a:lnTo>
                    <a:pt x="1099542" y="651745"/>
                  </a:lnTo>
                  <a:lnTo>
                    <a:pt x="1153308" y="640898"/>
                  </a:lnTo>
                  <a:lnTo>
                    <a:pt x="1207755" y="630129"/>
                  </a:lnTo>
                  <a:lnTo>
                    <a:pt x="1262858" y="619460"/>
                  </a:lnTo>
                  <a:lnTo>
                    <a:pt x="1318592" y="608914"/>
                  </a:lnTo>
                  <a:lnTo>
                    <a:pt x="1374929" y="598512"/>
                  </a:lnTo>
                  <a:lnTo>
                    <a:pt x="1431845" y="588278"/>
                  </a:lnTo>
                  <a:lnTo>
                    <a:pt x="1489313" y="578233"/>
                  </a:lnTo>
                  <a:lnTo>
                    <a:pt x="1547308" y="568400"/>
                  </a:lnTo>
                  <a:lnTo>
                    <a:pt x="1605803" y="558801"/>
                  </a:lnTo>
                  <a:lnTo>
                    <a:pt x="1664773" y="549459"/>
                  </a:lnTo>
                  <a:lnTo>
                    <a:pt x="1724192" y="540395"/>
                  </a:lnTo>
                  <a:lnTo>
                    <a:pt x="1784034" y="531633"/>
                  </a:lnTo>
                  <a:lnTo>
                    <a:pt x="1844274" y="523194"/>
                  </a:lnTo>
                  <a:lnTo>
                    <a:pt x="1904885" y="515101"/>
                  </a:lnTo>
                  <a:lnTo>
                    <a:pt x="1965841" y="507376"/>
                  </a:lnTo>
                  <a:lnTo>
                    <a:pt x="2027118" y="500041"/>
                  </a:lnTo>
                  <a:lnTo>
                    <a:pt x="2088688" y="493119"/>
                  </a:lnTo>
                  <a:lnTo>
                    <a:pt x="2150526" y="486633"/>
                  </a:lnTo>
                  <a:lnTo>
                    <a:pt x="2212606" y="480603"/>
                  </a:lnTo>
                  <a:lnTo>
                    <a:pt x="2274902" y="475054"/>
                  </a:lnTo>
                  <a:lnTo>
                    <a:pt x="2337389" y="470007"/>
                  </a:lnTo>
                  <a:lnTo>
                    <a:pt x="2400041" y="465484"/>
                  </a:lnTo>
                  <a:lnTo>
                    <a:pt x="2462831" y="461508"/>
                  </a:lnTo>
                  <a:lnTo>
                    <a:pt x="2525734" y="458101"/>
                  </a:lnTo>
                  <a:lnTo>
                    <a:pt x="2588725" y="455285"/>
                  </a:lnTo>
                  <a:lnTo>
                    <a:pt x="2630538" y="453793"/>
                  </a:lnTo>
                  <a:lnTo>
                    <a:pt x="2672996" y="452618"/>
                  </a:lnTo>
                  <a:lnTo>
                    <a:pt x="2716083" y="451751"/>
                  </a:lnTo>
                  <a:lnTo>
                    <a:pt x="2759781" y="451184"/>
                  </a:lnTo>
                  <a:lnTo>
                    <a:pt x="2804074" y="450909"/>
                  </a:lnTo>
                  <a:lnTo>
                    <a:pt x="2848946" y="450916"/>
                  </a:lnTo>
                  <a:lnTo>
                    <a:pt x="2894378" y="451197"/>
                  </a:lnTo>
                  <a:lnTo>
                    <a:pt x="2940356" y="451743"/>
                  </a:lnTo>
                  <a:lnTo>
                    <a:pt x="2986861" y="452546"/>
                  </a:lnTo>
                  <a:lnTo>
                    <a:pt x="3033878" y="453596"/>
                  </a:lnTo>
                  <a:lnTo>
                    <a:pt x="3081388" y="454887"/>
                  </a:lnTo>
                  <a:lnTo>
                    <a:pt x="3129377" y="456408"/>
                  </a:lnTo>
                  <a:lnTo>
                    <a:pt x="3177826" y="458151"/>
                  </a:lnTo>
                  <a:lnTo>
                    <a:pt x="3226720" y="460107"/>
                  </a:lnTo>
                  <a:lnTo>
                    <a:pt x="3276040" y="462268"/>
                  </a:lnTo>
                  <a:lnTo>
                    <a:pt x="3325772" y="464626"/>
                  </a:lnTo>
                  <a:lnTo>
                    <a:pt x="3375897" y="467171"/>
                  </a:lnTo>
                  <a:lnTo>
                    <a:pt x="3426399" y="469895"/>
                  </a:lnTo>
                  <a:lnTo>
                    <a:pt x="3477261" y="472789"/>
                  </a:lnTo>
                  <a:lnTo>
                    <a:pt x="3528467" y="475844"/>
                  </a:lnTo>
                  <a:lnTo>
                    <a:pt x="3580000" y="479053"/>
                  </a:lnTo>
                  <a:lnTo>
                    <a:pt x="3631843" y="482406"/>
                  </a:lnTo>
                  <a:lnTo>
                    <a:pt x="3683979" y="485894"/>
                  </a:lnTo>
                  <a:lnTo>
                    <a:pt x="3736392" y="489510"/>
                  </a:lnTo>
                  <a:lnTo>
                    <a:pt x="3789064" y="493244"/>
                  </a:lnTo>
                  <a:lnTo>
                    <a:pt x="3841980" y="497088"/>
                  </a:lnTo>
                  <a:lnTo>
                    <a:pt x="3895122" y="501033"/>
                  </a:lnTo>
                  <a:lnTo>
                    <a:pt x="3948473" y="505070"/>
                  </a:lnTo>
                  <a:lnTo>
                    <a:pt x="4002017" y="509191"/>
                  </a:lnTo>
                  <a:lnTo>
                    <a:pt x="4055737" y="513388"/>
                  </a:lnTo>
                  <a:lnTo>
                    <a:pt x="4109616" y="517651"/>
                  </a:lnTo>
                  <a:lnTo>
                    <a:pt x="4163637" y="521972"/>
                  </a:lnTo>
                  <a:lnTo>
                    <a:pt x="4217785" y="526342"/>
                  </a:lnTo>
                  <a:lnTo>
                    <a:pt x="4272041" y="530752"/>
                  </a:lnTo>
                  <a:lnTo>
                    <a:pt x="4326389" y="535195"/>
                  </a:lnTo>
                  <a:lnTo>
                    <a:pt x="4380813" y="539661"/>
                  </a:lnTo>
                  <a:lnTo>
                    <a:pt x="4435296" y="544142"/>
                  </a:lnTo>
                  <a:lnTo>
                    <a:pt x="4489820" y="548629"/>
                  </a:lnTo>
                  <a:lnTo>
                    <a:pt x="4544370" y="553113"/>
                  </a:lnTo>
                  <a:lnTo>
                    <a:pt x="4598928" y="557586"/>
                  </a:lnTo>
                  <a:lnTo>
                    <a:pt x="4653477" y="562039"/>
                  </a:lnTo>
                  <a:lnTo>
                    <a:pt x="4708002" y="566464"/>
                  </a:lnTo>
                  <a:lnTo>
                    <a:pt x="4762485" y="570851"/>
                  </a:lnTo>
                  <a:lnTo>
                    <a:pt x="4816909" y="575193"/>
                  </a:lnTo>
                  <a:lnTo>
                    <a:pt x="4871257" y="579480"/>
                  </a:lnTo>
                  <a:lnTo>
                    <a:pt x="4925514" y="583705"/>
                  </a:lnTo>
                  <a:lnTo>
                    <a:pt x="4979661" y="587857"/>
                  </a:lnTo>
                  <a:lnTo>
                    <a:pt x="5033683" y="591929"/>
                  </a:lnTo>
                  <a:lnTo>
                    <a:pt x="5087563" y="595913"/>
                  </a:lnTo>
                  <a:lnTo>
                    <a:pt x="5141283" y="599798"/>
                  </a:lnTo>
                  <a:lnTo>
                    <a:pt x="5194828" y="603577"/>
                  </a:lnTo>
                  <a:lnTo>
                    <a:pt x="5248179" y="607242"/>
                  </a:lnTo>
                  <a:lnTo>
                    <a:pt x="5301322" y="610783"/>
                  </a:lnTo>
                  <a:lnTo>
                    <a:pt x="5354238" y="614191"/>
                  </a:lnTo>
                  <a:lnTo>
                    <a:pt x="5406911" y="617459"/>
                  </a:lnTo>
                  <a:lnTo>
                    <a:pt x="5459324" y="620577"/>
                  </a:lnTo>
                  <a:lnTo>
                    <a:pt x="5511461" y="623537"/>
                  </a:lnTo>
                  <a:lnTo>
                    <a:pt x="5563305" y="626331"/>
                  </a:lnTo>
                  <a:lnTo>
                    <a:pt x="5614838" y="628949"/>
                  </a:lnTo>
                  <a:lnTo>
                    <a:pt x="5666045" y="631383"/>
                  </a:lnTo>
                  <a:lnTo>
                    <a:pt x="5716909" y="633624"/>
                  </a:lnTo>
                  <a:lnTo>
                    <a:pt x="5767412" y="635664"/>
                  </a:lnTo>
                  <a:lnTo>
                    <a:pt x="5817538" y="637494"/>
                  </a:lnTo>
                  <a:lnTo>
                    <a:pt x="5867271" y="639106"/>
                  </a:lnTo>
                  <a:lnTo>
                    <a:pt x="5916592" y="640490"/>
                  </a:lnTo>
                  <a:lnTo>
                    <a:pt x="5965487" y="641638"/>
                  </a:lnTo>
                  <a:lnTo>
                    <a:pt x="6013937" y="642542"/>
                  </a:lnTo>
                  <a:lnTo>
                    <a:pt x="6061927" y="643192"/>
                  </a:lnTo>
                  <a:lnTo>
                    <a:pt x="6109439" y="643581"/>
                  </a:lnTo>
                  <a:lnTo>
                    <a:pt x="6156457" y="643700"/>
                  </a:lnTo>
                  <a:lnTo>
                    <a:pt x="6202964" y="643539"/>
                  </a:lnTo>
                  <a:lnTo>
                    <a:pt x="6248943" y="643090"/>
                  </a:lnTo>
                  <a:lnTo>
                    <a:pt x="6294377" y="642345"/>
                  </a:lnTo>
                  <a:lnTo>
                    <a:pt x="6339250" y="641296"/>
                  </a:lnTo>
                  <a:lnTo>
                    <a:pt x="6383545" y="639932"/>
                  </a:lnTo>
                  <a:lnTo>
                    <a:pt x="6427245" y="638246"/>
                  </a:lnTo>
                  <a:lnTo>
                    <a:pt x="6470333" y="636229"/>
                  </a:lnTo>
                  <a:lnTo>
                    <a:pt x="6512793" y="633873"/>
                  </a:lnTo>
                  <a:lnTo>
                    <a:pt x="6554608" y="631168"/>
                  </a:lnTo>
                  <a:lnTo>
                    <a:pt x="6616301" y="626506"/>
                  </a:lnTo>
                  <a:lnTo>
                    <a:pt x="6677695" y="621126"/>
                  </a:lnTo>
                  <a:lnTo>
                    <a:pt x="6738779" y="615055"/>
                  </a:lnTo>
                  <a:lnTo>
                    <a:pt x="6799541" y="608317"/>
                  </a:lnTo>
                  <a:lnTo>
                    <a:pt x="6859969" y="600940"/>
                  </a:lnTo>
                  <a:lnTo>
                    <a:pt x="6920053" y="592949"/>
                  </a:lnTo>
                  <a:lnTo>
                    <a:pt x="6979781" y="584369"/>
                  </a:lnTo>
                  <a:lnTo>
                    <a:pt x="7039141" y="575226"/>
                  </a:lnTo>
                  <a:lnTo>
                    <a:pt x="7098122" y="565547"/>
                  </a:lnTo>
                  <a:lnTo>
                    <a:pt x="7156712" y="555357"/>
                  </a:lnTo>
                  <a:lnTo>
                    <a:pt x="7214900" y="544682"/>
                  </a:lnTo>
                  <a:lnTo>
                    <a:pt x="7272674" y="533547"/>
                  </a:lnTo>
                  <a:lnTo>
                    <a:pt x="7330023" y="521979"/>
                  </a:lnTo>
                  <a:lnTo>
                    <a:pt x="7386936" y="510003"/>
                  </a:lnTo>
                  <a:lnTo>
                    <a:pt x="7443400" y="497645"/>
                  </a:lnTo>
                  <a:lnTo>
                    <a:pt x="7499405" y="484931"/>
                  </a:lnTo>
                  <a:lnTo>
                    <a:pt x="7554939" y="471887"/>
                  </a:lnTo>
                  <a:lnTo>
                    <a:pt x="7609990" y="458538"/>
                  </a:lnTo>
                  <a:lnTo>
                    <a:pt x="7664548" y="444910"/>
                  </a:lnTo>
                  <a:lnTo>
                    <a:pt x="7718600" y="431030"/>
                  </a:lnTo>
                  <a:lnTo>
                    <a:pt x="7772135" y="416922"/>
                  </a:lnTo>
                  <a:lnTo>
                    <a:pt x="7825141" y="402613"/>
                  </a:lnTo>
                  <a:lnTo>
                    <a:pt x="7877608" y="388129"/>
                  </a:lnTo>
                  <a:lnTo>
                    <a:pt x="7929523" y="373495"/>
                  </a:lnTo>
                  <a:lnTo>
                    <a:pt x="7980875" y="358737"/>
                  </a:lnTo>
                  <a:lnTo>
                    <a:pt x="8031653" y="343881"/>
                  </a:lnTo>
                  <a:lnTo>
                    <a:pt x="8081845" y="328953"/>
                  </a:lnTo>
                  <a:lnTo>
                    <a:pt x="8131440" y="313978"/>
                  </a:lnTo>
                  <a:lnTo>
                    <a:pt x="8180426" y="298983"/>
                  </a:lnTo>
                  <a:lnTo>
                    <a:pt x="8228792" y="283993"/>
                  </a:lnTo>
                  <a:lnTo>
                    <a:pt x="8276526" y="269034"/>
                  </a:lnTo>
                  <a:lnTo>
                    <a:pt x="8323617" y="254131"/>
                  </a:lnTo>
                  <a:lnTo>
                    <a:pt x="8370054" y="239312"/>
                  </a:lnTo>
                  <a:lnTo>
                    <a:pt x="8415824" y="224600"/>
                  </a:lnTo>
                  <a:lnTo>
                    <a:pt x="8460916" y="210023"/>
                  </a:lnTo>
                  <a:lnTo>
                    <a:pt x="8505319" y="195606"/>
                  </a:lnTo>
                  <a:lnTo>
                    <a:pt x="8549022" y="181374"/>
                  </a:lnTo>
                  <a:lnTo>
                    <a:pt x="8592012" y="167355"/>
                  </a:lnTo>
                  <a:lnTo>
                    <a:pt x="8634279" y="153572"/>
                  </a:lnTo>
                  <a:lnTo>
                    <a:pt x="8675811" y="140053"/>
                  </a:lnTo>
                  <a:lnTo>
                    <a:pt x="8716597" y="126823"/>
                  </a:lnTo>
                  <a:lnTo>
                    <a:pt x="8756624" y="113908"/>
                  </a:lnTo>
                  <a:lnTo>
                    <a:pt x="8795882" y="101333"/>
                  </a:lnTo>
                  <a:lnTo>
                    <a:pt x="8834359" y="89125"/>
                  </a:lnTo>
                  <a:lnTo>
                    <a:pt x="8872043" y="77309"/>
                  </a:lnTo>
                  <a:lnTo>
                    <a:pt x="8908924" y="65911"/>
                  </a:lnTo>
                  <a:lnTo>
                    <a:pt x="8980227" y="44473"/>
                  </a:lnTo>
                  <a:lnTo>
                    <a:pt x="9048177" y="25016"/>
                  </a:lnTo>
                  <a:lnTo>
                    <a:pt x="9112682" y="7748"/>
                  </a:lnTo>
                  <a:lnTo>
                    <a:pt x="9143614" y="0"/>
                  </a:lnTo>
                </a:path>
              </a:pathLst>
            </a:custGeom>
            <a:ln w="9524">
              <a:solidFill>
                <a:srgbClr val="08B6BA"/>
              </a:solidFill>
            </a:ln>
          </p:spPr>
          <p:txBody>
            <a:bodyPr wrap="square" lIns="0" tIns="0" rIns="0" bIns="0" rtlCol="0"/>
            <a:lstStyle/>
            <a:p>
              <a:endParaRPr/>
            </a:p>
          </p:txBody>
        </p:sp>
      </p:grpSp>
      <p:sp>
        <p:nvSpPr>
          <p:cNvPr id="8" name="object 8"/>
          <p:cNvSpPr txBox="1">
            <a:spLocks noGrp="1"/>
          </p:cNvSpPr>
          <p:nvPr>
            <p:ph type="title"/>
          </p:nvPr>
        </p:nvSpPr>
        <p:spPr>
          <a:xfrm>
            <a:off x="444500" y="1054100"/>
            <a:ext cx="4864735" cy="787400"/>
          </a:xfrm>
          <a:prstGeom prst="rect">
            <a:avLst/>
          </a:prstGeom>
        </p:spPr>
        <p:txBody>
          <a:bodyPr vert="horz" wrap="square" lIns="0" tIns="12700" rIns="0" bIns="0" rtlCol="0">
            <a:spAutoFit/>
          </a:bodyPr>
          <a:lstStyle/>
          <a:p>
            <a:pPr marL="12700">
              <a:lnSpc>
                <a:spcPct val="100000"/>
              </a:lnSpc>
              <a:spcBef>
                <a:spcPts val="100"/>
              </a:spcBef>
              <a:tabLst>
                <a:tab pos="1858645" algn="l"/>
                <a:tab pos="3690620" algn="l"/>
              </a:tabLst>
            </a:pPr>
            <a:r>
              <a:rPr sz="5000" dirty="0"/>
              <a:t>Thr</a:t>
            </a:r>
            <a:r>
              <a:rPr sz="5000" spc="-5" dirty="0"/>
              <a:t>e</a:t>
            </a:r>
            <a:r>
              <a:rPr sz="5000" dirty="0"/>
              <a:t>e	Finite	Sets</a:t>
            </a:r>
            <a:endParaRPr sz="5000"/>
          </a:p>
        </p:txBody>
      </p:sp>
      <p:pic>
        <p:nvPicPr>
          <p:cNvPr id="9" name="object 9"/>
          <p:cNvPicPr/>
          <p:nvPr/>
        </p:nvPicPr>
        <p:blipFill>
          <a:blip r:embed="rId5" cstate="print"/>
          <a:stretch>
            <a:fillRect/>
          </a:stretch>
        </p:blipFill>
        <p:spPr>
          <a:xfrm>
            <a:off x="685800" y="2514600"/>
            <a:ext cx="8204200" cy="317500"/>
          </a:xfrm>
          <a:prstGeom prst="rect">
            <a:avLst/>
          </a:prstGeom>
        </p:spPr>
      </p:pic>
      <p:pic>
        <p:nvPicPr>
          <p:cNvPr id="10" name="object 10"/>
          <p:cNvPicPr/>
          <p:nvPr/>
        </p:nvPicPr>
        <p:blipFill>
          <a:blip r:embed="rId6" cstate="print"/>
          <a:stretch>
            <a:fillRect/>
          </a:stretch>
        </p:blipFill>
        <p:spPr>
          <a:xfrm>
            <a:off x="685800" y="1981200"/>
            <a:ext cx="2286000" cy="381000"/>
          </a:xfrm>
          <a:prstGeom prst="rect">
            <a:avLst/>
          </a:prstGeom>
        </p:spPr>
      </p:pic>
      <p:pic>
        <p:nvPicPr>
          <p:cNvPr id="11" name="object 11"/>
          <p:cNvPicPr/>
          <p:nvPr/>
        </p:nvPicPr>
        <p:blipFill>
          <a:blip r:embed="rId7" cstate="print"/>
          <a:stretch>
            <a:fillRect/>
          </a:stretch>
        </p:blipFill>
        <p:spPr>
          <a:xfrm>
            <a:off x="838200" y="3124200"/>
            <a:ext cx="7467600" cy="29718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1054100"/>
            <a:ext cx="7950834" cy="787400"/>
          </a:xfrm>
          <a:prstGeom prst="rect">
            <a:avLst/>
          </a:prstGeom>
        </p:spPr>
        <p:txBody>
          <a:bodyPr vert="horz" wrap="square" lIns="0" tIns="12700" rIns="0" bIns="0" rtlCol="0">
            <a:spAutoFit/>
          </a:bodyPr>
          <a:lstStyle/>
          <a:p>
            <a:pPr marL="12700">
              <a:lnSpc>
                <a:spcPct val="100000"/>
              </a:lnSpc>
              <a:spcBef>
                <a:spcPts val="100"/>
              </a:spcBef>
              <a:tabLst>
                <a:tab pos="1858645" algn="l"/>
                <a:tab pos="3690620" algn="l"/>
              </a:tabLst>
            </a:pPr>
            <a:r>
              <a:rPr sz="5000" spc="-5" dirty="0"/>
              <a:t>Three	</a:t>
            </a:r>
            <a:r>
              <a:rPr sz="5000" dirty="0"/>
              <a:t>Finite	Sets</a:t>
            </a:r>
            <a:r>
              <a:rPr sz="5000" spc="-65" dirty="0"/>
              <a:t> </a:t>
            </a:r>
            <a:r>
              <a:rPr sz="5000" spc="-5" dirty="0"/>
              <a:t>Continued</a:t>
            </a:r>
            <a:endParaRPr sz="5000"/>
          </a:p>
        </p:txBody>
      </p:sp>
      <p:sp>
        <p:nvSpPr>
          <p:cNvPr id="3" name="object 3"/>
          <p:cNvSpPr txBox="1"/>
          <p:nvPr/>
        </p:nvSpPr>
        <p:spPr>
          <a:xfrm>
            <a:off x="670559" y="1976120"/>
            <a:ext cx="7884795" cy="4306570"/>
          </a:xfrm>
          <a:prstGeom prst="rect">
            <a:avLst/>
          </a:prstGeom>
        </p:spPr>
        <p:txBody>
          <a:bodyPr vert="horz" wrap="square" lIns="0" tIns="50165" rIns="0" bIns="0" rtlCol="0">
            <a:spAutoFit/>
          </a:bodyPr>
          <a:lstStyle/>
          <a:p>
            <a:pPr marL="104139" marR="5080" indent="-91440">
              <a:lnSpc>
                <a:spcPct val="86300"/>
              </a:lnSpc>
              <a:spcBef>
                <a:spcPts val="395"/>
              </a:spcBef>
            </a:pPr>
            <a:r>
              <a:rPr sz="1850" b="1" spc="-10" dirty="0">
                <a:latin typeface="Palatino Linotype"/>
                <a:cs typeface="Palatino Linotype"/>
              </a:rPr>
              <a:t>Example</a:t>
            </a:r>
            <a:r>
              <a:rPr sz="1850" spc="-10" dirty="0">
                <a:latin typeface="Palatino Linotype"/>
                <a:cs typeface="Palatino Linotype"/>
              </a:rPr>
              <a:t>: A </a:t>
            </a:r>
            <a:r>
              <a:rPr sz="1850" spc="-5" dirty="0">
                <a:latin typeface="Palatino Linotype"/>
                <a:cs typeface="Palatino Linotype"/>
              </a:rPr>
              <a:t>total of </a:t>
            </a:r>
            <a:r>
              <a:rPr sz="1850" spc="-5" dirty="0">
                <a:latin typeface="Times New Roman"/>
                <a:cs typeface="Times New Roman"/>
              </a:rPr>
              <a:t>1232 </a:t>
            </a:r>
            <a:r>
              <a:rPr sz="1850" spc="-10" dirty="0">
                <a:latin typeface="Palatino Linotype"/>
                <a:cs typeface="Palatino Linotype"/>
              </a:rPr>
              <a:t>students have </a:t>
            </a:r>
            <a:r>
              <a:rPr sz="1850" spc="-5" dirty="0">
                <a:latin typeface="Palatino Linotype"/>
                <a:cs typeface="Palatino Linotype"/>
              </a:rPr>
              <a:t>taken a </a:t>
            </a:r>
            <a:r>
              <a:rPr sz="1850" spc="-10" dirty="0">
                <a:latin typeface="Palatino Linotype"/>
                <a:cs typeface="Palatino Linotype"/>
              </a:rPr>
              <a:t>course in Spanish, </a:t>
            </a:r>
            <a:r>
              <a:rPr sz="1850" spc="-5" dirty="0">
                <a:latin typeface="Times New Roman"/>
                <a:cs typeface="Times New Roman"/>
              </a:rPr>
              <a:t>879 </a:t>
            </a:r>
            <a:r>
              <a:rPr sz="1850" spc="-10" dirty="0">
                <a:latin typeface="Palatino Linotype"/>
                <a:cs typeface="Palatino Linotype"/>
              </a:rPr>
              <a:t>have </a:t>
            </a:r>
            <a:r>
              <a:rPr sz="1850" spc="-5" dirty="0">
                <a:latin typeface="Palatino Linotype"/>
                <a:cs typeface="Palatino Linotype"/>
              </a:rPr>
              <a:t> taken a </a:t>
            </a:r>
            <a:r>
              <a:rPr sz="1850" spc="-10" dirty="0">
                <a:latin typeface="Palatino Linotype"/>
                <a:cs typeface="Palatino Linotype"/>
              </a:rPr>
              <a:t>course</a:t>
            </a:r>
            <a:r>
              <a:rPr sz="1850" spc="-5" dirty="0">
                <a:latin typeface="Palatino Linotype"/>
                <a:cs typeface="Palatino Linotype"/>
              </a:rPr>
              <a:t> </a:t>
            </a:r>
            <a:r>
              <a:rPr sz="1850" spc="-10" dirty="0">
                <a:latin typeface="Palatino Linotype"/>
                <a:cs typeface="Palatino Linotype"/>
              </a:rPr>
              <a:t>in</a:t>
            </a:r>
            <a:r>
              <a:rPr sz="1850" spc="-5" dirty="0">
                <a:latin typeface="Palatino Linotype"/>
                <a:cs typeface="Palatino Linotype"/>
              </a:rPr>
              <a:t> </a:t>
            </a:r>
            <a:r>
              <a:rPr sz="1850" spc="-15" dirty="0">
                <a:latin typeface="Palatino Linotype"/>
                <a:cs typeface="Palatino Linotype"/>
              </a:rPr>
              <a:t>French,</a:t>
            </a:r>
            <a:r>
              <a:rPr sz="1850" spc="-5" dirty="0">
                <a:latin typeface="Palatino Linotype"/>
                <a:cs typeface="Palatino Linotype"/>
              </a:rPr>
              <a:t> </a:t>
            </a:r>
            <a:r>
              <a:rPr sz="1850" spc="-10" dirty="0">
                <a:latin typeface="Palatino Linotype"/>
                <a:cs typeface="Palatino Linotype"/>
              </a:rPr>
              <a:t>and</a:t>
            </a:r>
            <a:r>
              <a:rPr sz="1850" spc="-5" dirty="0">
                <a:latin typeface="Palatino Linotype"/>
                <a:cs typeface="Palatino Linotype"/>
              </a:rPr>
              <a:t> </a:t>
            </a:r>
            <a:r>
              <a:rPr sz="1850" spc="-30" dirty="0">
                <a:latin typeface="Times New Roman"/>
                <a:cs typeface="Times New Roman"/>
              </a:rPr>
              <a:t>114</a:t>
            </a:r>
            <a:r>
              <a:rPr sz="1850" spc="-5" dirty="0">
                <a:latin typeface="Times New Roman"/>
                <a:cs typeface="Times New Roman"/>
              </a:rPr>
              <a:t> </a:t>
            </a:r>
            <a:r>
              <a:rPr sz="1850" spc="-10" dirty="0">
                <a:latin typeface="Palatino Linotype"/>
                <a:cs typeface="Palatino Linotype"/>
              </a:rPr>
              <a:t>have</a:t>
            </a:r>
            <a:r>
              <a:rPr sz="1850" spc="-5" dirty="0">
                <a:latin typeface="Palatino Linotype"/>
                <a:cs typeface="Palatino Linotype"/>
              </a:rPr>
              <a:t> taken a </a:t>
            </a:r>
            <a:r>
              <a:rPr sz="1850" spc="-10" dirty="0">
                <a:latin typeface="Palatino Linotype"/>
                <a:cs typeface="Palatino Linotype"/>
              </a:rPr>
              <a:t>course</a:t>
            </a:r>
            <a:r>
              <a:rPr sz="1850" spc="-5" dirty="0">
                <a:latin typeface="Palatino Linotype"/>
                <a:cs typeface="Palatino Linotype"/>
              </a:rPr>
              <a:t> </a:t>
            </a:r>
            <a:r>
              <a:rPr sz="1850" spc="-10" dirty="0">
                <a:latin typeface="Palatino Linotype"/>
                <a:cs typeface="Palatino Linotype"/>
              </a:rPr>
              <a:t>in</a:t>
            </a:r>
            <a:r>
              <a:rPr sz="1850" spc="-5" dirty="0">
                <a:latin typeface="Palatino Linotype"/>
                <a:cs typeface="Palatino Linotype"/>
              </a:rPr>
              <a:t> </a:t>
            </a:r>
            <a:r>
              <a:rPr sz="1850" spc="-10" dirty="0">
                <a:latin typeface="Palatino Linotype"/>
                <a:cs typeface="Palatino Linotype"/>
              </a:rPr>
              <a:t>Russian.</a:t>
            </a:r>
            <a:r>
              <a:rPr sz="1850" spc="-5" dirty="0">
                <a:latin typeface="Palatino Linotype"/>
                <a:cs typeface="Palatino Linotype"/>
              </a:rPr>
              <a:t> </a:t>
            </a:r>
            <a:r>
              <a:rPr sz="1850" spc="-25" dirty="0">
                <a:latin typeface="Palatino Linotype"/>
                <a:cs typeface="Palatino Linotype"/>
              </a:rPr>
              <a:t>Further, </a:t>
            </a:r>
            <a:r>
              <a:rPr sz="1850" spc="-20" dirty="0">
                <a:latin typeface="Palatino Linotype"/>
                <a:cs typeface="Palatino Linotype"/>
              </a:rPr>
              <a:t> </a:t>
            </a:r>
            <a:r>
              <a:rPr sz="1850" spc="-5" dirty="0">
                <a:latin typeface="Times New Roman"/>
                <a:cs typeface="Times New Roman"/>
              </a:rPr>
              <a:t>103 </a:t>
            </a:r>
            <a:r>
              <a:rPr sz="1850" spc="-10" dirty="0">
                <a:latin typeface="Palatino Linotype"/>
                <a:cs typeface="Palatino Linotype"/>
              </a:rPr>
              <a:t>have</a:t>
            </a:r>
            <a:r>
              <a:rPr sz="1850" spc="-5" dirty="0">
                <a:latin typeface="Palatino Linotype"/>
                <a:cs typeface="Palatino Linotype"/>
              </a:rPr>
              <a:t> taken </a:t>
            </a:r>
            <a:r>
              <a:rPr sz="1850" spc="-10" dirty="0">
                <a:latin typeface="Palatino Linotype"/>
                <a:cs typeface="Palatino Linotype"/>
              </a:rPr>
              <a:t>courses</a:t>
            </a:r>
            <a:r>
              <a:rPr sz="1850" dirty="0">
                <a:latin typeface="Palatino Linotype"/>
                <a:cs typeface="Palatino Linotype"/>
              </a:rPr>
              <a:t> </a:t>
            </a:r>
            <a:r>
              <a:rPr sz="1850" spc="-10" dirty="0">
                <a:latin typeface="Palatino Linotype"/>
                <a:cs typeface="Palatino Linotype"/>
              </a:rPr>
              <a:t>in</a:t>
            </a:r>
            <a:r>
              <a:rPr sz="1850" spc="-5" dirty="0">
                <a:latin typeface="Palatino Linotype"/>
                <a:cs typeface="Palatino Linotype"/>
              </a:rPr>
              <a:t> both </a:t>
            </a:r>
            <a:r>
              <a:rPr sz="1850" spc="-10" dirty="0">
                <a:latin typeface="Palatino Linotype"/>
                <a:cs typeface="Palatino Linotype"/>
              </a:rPr>
              <a:t>Spanish</a:t>
            </a:r>
            <a:r>
              <a:rPr sz="1850" spc="-5" dirty="0">
                <a:latin typeface="Palatino Linotype"/>
                <a:cs typeface="Palatino Linotype"/>
              </a:rPr>
              <a:t> </a:t>
            </a:r>
            <a:r>
              <a:rPr sz="1850" spc="-10" dirty="0">
                <a:latin typeface="Palatino Linotype"/>
                <a:cs typeface="Palatino Linotype"/>
              </a:rPr>
              <a:t>and</a:t>
            </a:r>
            <a:r>
              <a:rPr sz="1850" spc="-5" dirty="0">
                <a:latin typeface="Palatino Linotype"/>
                <a:cs typeface="Palatino Linotype"/>
              </a:rPr>
              <a:t> </a:t>
            </a:r>
            <a:r>
              <a:rPr sz="1850" spc="-15" dirty="0">
                <a:latin typeface="Palatino Linotype"/>
                <a:cs typeface="Palatino Linotype"/>
              </a:rPr>
              <a:t>French,</a:t>
            </a:r>
            <a:r>
              <a:rPr sz="1850" spc="5" dirty="0">
                <a:latin typeface="Palatino Linotype"/>
                <a:cs typeface="Palatino Linotype"/>
              </a:rPr>
              <a:t> </a:t>
            </a:r>
            <a:r>
              <a:rPr sz="1850" spc="-5" dirty="0">
                <a:latin typeface="Times New Roman"/>
                <a:cs typeface="Times New Roman"/>
              </a:rPr>
              <a:t>23 </a:t>
            </a:r>
            <a:r>
              <a:rPr sz="1850" spc="-10" dirty="0">
                <a:latin typeface="Palatino Linotype"/>
                <a:cs typeface="Palatino Linotype"/>
              </a:rPr>
              <a:t>have</a:t>
            </a:r>
            <a:r>
              <a:rPr sz="1850" spc="-5" dirty="0">
                <a:latin typeface="Palatino Linotype"/>
                <a:cs typeface="Palatino Linotype"/>
              </a:rPr>
              <a:t> taken </a:t>
            </a:r>
            <a:r>
              <a:rPr sz="1850" spc="-10" dirty="0">
                <a:latin typeface="Palatino Linotype"/>
                <a:cs typeface="Palatino Linotype"/>
              </a:rPr>
              <a:t>courses </a:t>
            </a:r>
            <a:r>
              <a:rPr sz="1850" spc="-5" dirty="0">
                <a:latin typeface="Palatino Linotype"/>
                <a:cs typeface="Palatino Linotype"/>
              </a:rPr>
              <a:t> </a:t>
            </a:r>
            <a:r>
              <a:rPr sz="1850" spc="-10" dirty="0">
                <a:latin typeface="Palatino Linotype"/>
                <a:cs typeface="Palatino Linotype"/>
              </a:rPr>
              <a:t>in</a:t>
            </a:r>
            <a:r>
              <a:rPr sz="1850" spc="-5" dirty="0">
                <a:latin typeface="Palatino Linotype"/>
                <a:cs typeface="Palatino Linotype"/>
              </a:rPr>
              <a:t> both</a:t>
            </a:r>
            <a:r>
              <a:rPr sz="1850" dirty="0">
                <a:latin typeface="Palatino Linotype"/>
                <a:cs typeface="Palatino Linotype"/>
              </a:rPr>
              <a:t> </a:t>
            </a:r>
            <a:r>
              <a:rPr sz="1850" spc="-10" dirty="0">
                <a:latin typeface="Palatino Linotype"/>
                <a:cs typeface="Palatino Linotype"/>
              </a:rPr>
              <a:t>Spanish</a:t>
            </a:r>
            <a:r>
              <a:rPr sz="1850" spc="-5" dirty="0">
                <a:latin typeface="Palatino Linotype"/>
                <a:cs typeface="Palatino Linotype"/>
              </a:rPr>
              <a:t> </a:t>
            </a:r>
            <a:r>
              <a:rPr sz="1850" spc="-10" dirty="0">
                <a:latin typeface="Palatino Linotype"/>
                <a:cs typeface="Palatino Linotype"/>
              </a:rPr>
              <a:t>and</a:t>
            </a:r>
            <a:r>
              <a:rPr sz="1850" dirty="0">
                <a:latin typeface="Palatino Linotype"/>
                <a:cs typeface="Palatino Linotype"/>
              </a:rPr>
              <a:t> </a:t>
            </a:r>
            <a:r>
              <a:rPr sz="1850" spc="-10" dirty="0">
                <a:latin typeface="Palatino Linotype"/>
                <a:cs typeface="Palatino Linotype"/>
              </a:rPr>
              <a:t>Russian,</a:t>
            </a:r>
            <a:r>
              <a:rPr sz="1850" spc="-5" dirty="0">
                <a:latin typeface="Palatino Linotype"/>
                <a:cs typeface="Palatino Linotype"/>
              </a:rPr>
              <a:t> </a:t>
            </a:r>
            <a:r>
              <a:rPr sz="1850" spc="-10" dirty="0">
                <a:latin typeface="Palatino Linotype"/>
                <a:cs typeface="Palatino Linotype"/>
              </a:rPr>
              <a:t>and</a:t>
            </a:r>
            <a:r>
              <a:rPr sz="1850" dirty="0">
                <a:latin typeface="Palatino Linotype"/>
                <a:cs typeface="Palatino Linotype"/>
              </a:rPr>
              <a:t> </a:t>
            </a:r>
            <a:r>
              <a:rPr sz="1850" spc="-5" dirty="0">
                <a:latin typeface="Times New Roman"/>
                <a:cs typeface="Times New Roman"/>
              </a:rPr>
              <a:t>14</a:t>
            </a:r>
            <a:r>
              <a:rPr sz="1850" dirty="0">
                <a:latin typeface="Times New Roman"/>
                <a:cs typeface="Times New Roman"/>
              </a:rPr>
              <a:t> </a:t>
            </a:r>
            <a:r>
              <a:rPr sz="1850" spc="-10" dirty="0">
                <a:latin typeface="Palatino Linotype"/>
                <a:cs typeface="Palatino Linotype"/>
              </a:rPr>
              <a:t>have</a:t>
            </a:r>
            <a:r>
              <a:rPr sz="1850" spc="-5" dirty="0">
                <a:latin typeface="Palatino Linotype"/>
                <a:cs typeface="Palatino Linotype"/>
              </a:rPr>
              <a:t> taken</a:t>
            </a:r>
            <a:r>
              <a:rPr sz="1850" dirty="0">
                <a:latin typeface="Palatino Linotype"/>
                <a:cs typeface="Palatino Linotype"/>
              </a:rPr>
              <a:t> </a:t>
            </a:r>
            <a:r>
              <a:rPr sz="1850" spc="-10" dirty="0">
                <a:latin typeface="Palatino Linotype"/>
                <a:cs typeface="Palatino Linotype"/>
              </a:rPr>
              <a:t>courses</a:t>
            </a:r>
            <a:r>
              <a:rPr sz="1850" spc="-5" dirty="0">
                <a:latin typeface="Palatino Linotype"/>
                <a:cs typeface="Palatino Linotype"/>
              </a:rPr>
              <a:t> </a:t>
            </a:r>
            <a:r>
              <a:rPr sz="1850" spc="-10" dirty="0">
                <a:latin typeface="Palatino Linotype"/>
                <a:cs typeface="Palatino Linotype"/>
              </a:rPr>
              <a:t>in</a:t>
            </a:r>
            <a:r>
              <a:rPr sz="1850" dirty="0">
                <a:latin typeface="Palatino Linotype"/>
                <a:cs typeface="Palatino Linotype"/>
              </a:rPr>
              <a:t> </a:t>
            </a:r>
            <a:r>
              <a:rPr sz="1850" spc="-5" dirty="0">
                <a:latin typeface="Palatino Linotype"/>
                <a:cs typeface="Palatino Linotype"/>
              </a:rPr>
              <a:t>both</a:t>
            </a:r>
            <a:r>
              <a:rPr sz="1850" dirty="0">
                <a:latin typeface="Palatino Linotype"/>
                <a:cs typeface="Palatino Linotype"/>
              </a:rPr>
              <a:t> </a:t>
            </a:r>
            <a:r>
              <a:rPr sz="1850" spc="-15" dirty="0">
                <a:latin typeface="Palatino Linotype"/>
                <a:cs typeface="Palatino Linotype"/>
              </a:rPr>
              <a:t>French</a:t>
            </a:r>
            <a:r>
              <a:rPr sz="1850" spc="-5" dirty="0">
                <a:latin typeface="Palatino Linotype"/>
                <a:cs typeface="Palatino Linotype"/>
              </a:rPr>
              <a:t> </a:t>
            </a:r>
            <a:r>
              <a:rPr sz="1850" spc="-10" dirty="0">
                <a:latin typeface="Palatino Linotype"/>
                <a:cs typeface="Palatino Linotype"/>
              </a:rPr>
              <a:t>and </a:t>
            </a:r>
            <a:r>
              <a:rPr sz="1850" spc="-445" dirty="0">
                <a:latin typeface="Palatino Linotype"/>
                <a:cs typeface="Palatino Linotype"/>
              </a:rPr>
              <a:t> </a:t>
            </a:r>
            <a:r>
              <a:rPr sz="1850" spc="-10" dirty="0">
                <a:latin typeface="Palatino Linotype"/>
                <a:cs typeface="Palatino Linotype"/>
              </a:rPr>
              <a:t>Russian.</a:t>
            </a:r>
            <a:r>
              <a:rPr sz="1850" spc="-5" dirty="0">
                <a:latin typeface="Palatino Linotype"/>
                <a:cs typeface="Palatino Linotype"/>
              </a:rPr>
              <a:t> If </a:t>
            </a:r>
            <a:r>
              <a:rPr sz="1850" spc="-5" dirty="0">
                <a:latin typeface="Times New Roman"/>
                <a:cs typeface="Times New Roman"/>
              </a:rPr>
              <a:t>2092 </a:t>
            </a:r>
            <a:r>
              <a:rPr sz="1850" spc="-10" dirty="0">
                <a:latin typeface="Palatino Linotype"/>
                <a:cs typeface="Palatino Linotype"/>
              </a:rPr>
              <a:t>students</a:t>
            </a:r>
            <a:r>
              <a:rPr sz="1850" spc="-5" dirty="0">
                <a:latin typeface="Palatino Linotype"/>
                <a:cs typeface="Palatino Linotype"/>
              </a:rPr>
              <a:t> </a:t>
            </a:r>
            <a:r>
              <a:rPr sz="1850" spc="-10" dirty="0">
                <a:latin typeface="Palatino Linotype"/>
                <a:cs typeface="Palatino Linotype"/>
              </a:rPr>
              <a:t>have</a:t>
            </a:r>
            <a:r>
              <a:rPr sz="1850" spc="-5" dirty="0">
                <a:latin typeface="Palatino Linotype"/>
                <a:cs typeface="Palatino Linotype"/>
              </a:rPr>
              <a:t> taken a </a:t>
            </a:r>
            <a:r>
              <a:rPr sz="1850" spc="-10" dirty="0">
                <a:latin typeface="Palatino Linotype"/>
                <a:cs typeface="Palatino Linotype"/>
              </a:rPr>
              <a:t>course</a:t>
            </a:r>
            <a:r>
              <a:rPr sz="1850" spc="-5" dirty="0">
                <a:latin typeface="Palatino Linotype"/>
                <a:cs typeface="Palatino Linotype"/>
              </a:rPr>
              <a:t> </a:t>
            </a:r>
            <a:r>
              <a:rPr sz="1850" spc="-10" dirty="0">
                <a:latin typeface="Palatino Linotype"/>
                <a:cs typeface="Palatino Linotype"/>
              </a:rPr>
              <a:t>in</a:t>
            </a:r>
            <a:r>
              <a:rPr sz="1850" spc="-5" dirty="0">
                <a:latin typeface="Palatino Linotype"/>
                <a:cs typeface="Palatino Linotype"/>
              </a:rPr>
              <a:t> at</a:t>
            </a:r>
            <a:r>
              <a:rPr sz="1850" dirty="0">
                <a:latin typeface="Palatino Linotype"/>
                <a:cs typeface="Palatino Linotype"/>
              </a:rPr>
              <a:t> </a:t>
            </a:r>
            <a:r>
              <a:rPr sz="1850" spc="-5" dirty="0">
                <a:latin typeface="Palatino Linotype"/>
                <a:cs typeface="Palatino Linotype"/>
              </a:rPr>
              <a:t>least </a:t>
            </a:r>
            <a:r>
              <a:rPr sz="1850" spc="-10" dirty="0">
                <a:latin typeface="Palatino Linotype"/>
                <a:cs typeface="Palatino Linotype"/>
              </a:rPr>
              <a:t>one</a:t>
            </a:r>
            <a:r>
              <a:rPr sz="1850" spc="-5" dirty="0">
                <a:latin typeface="Palatino Linotype"/>
                <a:cs typeface="Palatino Linotype"/>
              </a:rPr>
              <a:t> of </a:t>
            </a:r>
            <a:r>
              <a:rPr sz="1850" spc="-10" dirty="0">
                <a:latin typeface="Palatino Linotype"/>
                <a:cs typeface="Palatino Linotype"/>
              </a:rPr>
              <a:t>Spanish </a:t>
            </a:r>
            <a:r>
              <a:rPr sz="1850" spc="-5" dirty="0">
                <a:latin typeface="Palatino Linotype"/>
                <a:cs typeface="Palatino Linotype"/>
              </a:rPr>
              <a:t> </a:t>
            </a:r>
            <a:r>
              <a:rPr sz="1850" spc="-15" dirty="0">
                <a:latin typeface="Palatino Linotype"/>
                <a:cs typeface="Palatino Linotype"/>
              </a:rPr>
              <a:t>French</a:t>
            </a:r>
            <a:r>
              <a:rPr sz="1850" spc="-5" dirty="0">
                <a:latin typeface="Palatino Linotype"/>
                <a:cs typeface="Palatino Linotype"/>
              </a:rPr>
              <a:t> </a:t>
            </a:r>
            <a:r>
              <a:rPr sz="1850" spc="-10" dirty="0">
                <a:latin typeface="Palatino Linotype"/>
                <a:cs typeface="Palatino Linotype"/>
              </a:rPr>
              <a:t>and</a:t>
            </a:r>
            <a:r>
              <a:rPr sz="1850" spc="-5" dirty="0">
                <a:latin typeface="Palatino Linotype"/>
                <a:cs typeface="Palatino Linotype"/>
              </a:rPr>
              <a:t> </a:t>
            </a:r>
            <a:r>
              <a:rPr sz="1850" spc="-10" dirty="0">
                <a:latin typeface="Palatino Linotype"/>
                <a:cs typeface="Palatino Linotype"/>
              </a:rPr>
              <a:t>Russian,</a:t>
            </a:r>
            <a:r>
              <a:rPr sz="1850" spc="-5" dirty="0">
                <a:latin typeface="Palatino Linotype"/>
                <a:cs typeface="Palatino Linotype"/>
              </a:rPr>
              <a:t> </a:t>
            </a:r>
            <a:r>
              <a:rPr sz="1850" spc="-10" dirty="0">
                <a:latin typeface="Palatino Linotype"/>
                <a:cs typeface="Palatino Linotype"/>
              </a:rPr>
              <a:t>how</a:t>
            </a:r>
            <a:r>
              <a:rPr sz="1850" spc="-5" dirty="0">
                <a:latin typeface="Palatino Linotype"/>
                <a:cs typeface="Palatino Linotype"/>
              </a:rPr>
              <a:t> </a:t>
            </a:r>
            <a:r>
              <a:rPr sz="1850" spc="-10" dirty="0">
                <a:latin typeface="Palatino Linotype"/>
                <a:cs typeface="Palatino Linotype"/>
              </a:rPr>
              <a:t>many</a:t>
            </a:r>
            <a:r>
              <a:rPr sz="1850" spc="-5" dirty="0">
                <a:latin typeface="Palatino Linotype"/>
                <a:cs typeface="Palatino Linotype"/>
              </a:rPr>
              <a:t> </a:t>
            </a:r>
            <a:r>
              <a:rPr sz="1850" spc="-10" dirty="0">
                <a:latin typeface="Palatino Linotype"/>
                <a:cs typeface="Palatino Linotype"/>
              </a:rPr>
              <a:t>students</a:t>
            </a:r>
            <a:r>
              <a:rPr sz="1850" spc="-5" dirty="0">
                <a:latin typeface="Palatino Linotype"/>
                <a:cs typeface="Palatino Linotype"/>
              </a:rPr>
              <a:t> </a:t>
            </a:r>
            <a:r>
              <a:rPr sz="1850" spc="-10" dirty="0">
                <a:latin typeface="Palatino Linotype"/>
                <a:cs typeface="Palatino Linotype"/>
              </a:rPr>
              <a:t>have</a:t>
            </a:r>
            <a:r>
              <a:rPr sz="1850" dirty="0">
                <a:latin typeface="Palatino Linotype"/>
                <a:cs typeface="Palatino Linotype"/>
              </a:rPr>
              <a:t> </a:t>
            </a:r>
            <a:r>
              <a:rPr sz="1850" spc="-5" dirty="0">
                <a:latin typeface="Palatino Linotype"/>
                <a:cs typeface="Palatino Linotype"/>
              </a:rPr>
              <a:t>taken a </a:t>
            </a:r>
            <a:r>
              <a:rPr sz="1850" spc="-10" dirty="0">
                <a:latin typeface="Palatino Linotype"/>
                <a:cs typeface="Palatino Linotype"/>
              </a:rPr>
              <a:t>course</a:t>
            </a:r>
            <a:r>
              <a:rPr sz="1850" spc="-5" dirty="0">
                <a:latin typeface="Palatino Linotype"/>
                <a:cs typeface="Palatino Linotype"/>
              </a:rPr>
              <a:t> </a:t>
            </a:r>
            <a:r>
              <a:rPr sz="1850" spc="-10" dirty="0">
                <a:latin typeface="Palatino Linotype"/>
                <a:cs typeface="Palatino Linotype"/>
              </a:rPr>
              <a:t>in</a:t>
            </a:r>
            <a:r>
              <a:rPr sz="1850" spc="-5" dirty="0">
                <a:latin typeface="Palatino Linotype"/>
                <a:cs typeface="Palatino Linotype"/>
              </a:rPr>
              <a:t> all </a:t>
            </a:r>
            <a:r>
              <a:rPr sz="1850" spc="-5" dirty="0">
                <a:latin typeface="Times New Roman"/>
                <a:cs typeface="Times New Roman"/>
              </a:rPr>
              <a:t>3 </a:t>
            </a:r>
            <a:r>
              <a:rPr sz="1850" dirty="0">
                <a:latin typeface="Times New Roman"/>
                <a:cs typeface="Times New Roman"/>
              </a:rPr>
              <a:t> </a:t>
            </a:r>
            <a:r>
              <a:rPr sz="1850" spc="-10" dirty="0">
                <a:latin typeface="Palatino Linotype"/>
                <a:cs typeface="Palatino Linotype"/>
              </a:rPr>
              <a:t>languages.</a:t>
            </a:r>
            <a:endParaRPr sz="1850">
              <a:latin typeface="Palatino Linotype"/>
              <a:cs typeface="Palatino Linotype"/>
            </a:endParaRPr>
          </a:p>
          <a:p>
            <a:pPr marL="104139" marR="17780" indent="-33020">
              <a:lnSpc>
                <a:spcPts val="1900"/>
              </a:lnSpc>
              <a:spcBef>
                <a:spcPts val="509"/>
              </a:spcBef>
            </a:pPr>
            <a:r>
              <a:rPr sz="1850" b="1" spc="-10" dirty="0">
                <a:latin typeface="Palatino Linotype"/>
                <a:cs typeface="Palatino Linotype"/>
              </a:rPr>
              <a:t>Solution</a:t>
            </a:r>
            <a:r>
              <a:rPr sz="1850" spc="-10" dirty="0">
                <a:latin typeface="Palatino Linotype"/>
                <a:cs typeface="Palatino Linotype"/>
              </a:rPr>
              <a:t>:</a:t>
            </a:r>
            <a:r>
              <a:rPr sz="1850" spc="-5" dirty="0">
                <a:latin typeface="Palatino Linotype"/>
                <a:cs typeface="Palatino Linotype"/>
              </a:rPr>
              <a:t> </a:t>
            </a:r>
            <a:r>
              <a:rPr sz="1850" spc="-10" dirty="0">
                <a:latin typeface="Palatino Linotype"/>
                <a:cs typeface="Palatino Linotype"/>
              </a:rPr>
              <a:t>Let</a:t>
            </a:r>
            <a:r>
              <a:rPr sz="1850" dirty="0">
                <a:latin typeface="Palatino Linotype"/>
                <a:cs typeface="Palatino Linotype"/>
              </a:rPr>
              <a:t> </a:t>
            </a:r>
            <a:r>
              <a:rPr sz="1850" i="1" spc="-5" dirty="0">
                <a:latin typeface="Palatino Linotype"/>
                <a:cs typeface="Palatino Linotype"/>
              </a:rPr>
              <a:t>S</a:t>
            </a:r>
            <a:r>
              <a:rPr sz="1850" i="1" dirty="0">
                <a:latin typeface="Palatino Linotype"/>
                <a:cs typeface="Palatino Linotype"/>
              </a:rPr>
              <a:t> </a:t>
            </a:r>
            <a:r>
              <a:rPr sz="1850" spc="-10" dirty="0">
                <a:latin typeface="Palatino Linotype"/>
                <a:cs typeface="Palatino Linotype"/>
              </a:rPr>
              <a:t>be</a:t>
            </a:r>
            <a:r>
              <a:rPr sz="1850" dirty="0">
                <a:latin typeface="Palatino Linotype"/>
                <a:cs typeface="Palatino Linotype"/>
              </a:rPr>
              <a:t> </a:t>
            </a:r>
            <a:r>
              <a:rPr sz="1850" spc="-10" dirty="0">
                <a:latin typeface="Palatino Linotype"/>
                <a:cs typeface="Palatino Linotype"/>
              </a:rPr>
              <a:t>the</a:t>
            </a:r>
            <a:r>
              <a:rPr sz="1850" dirty="0">
                <a:latin typeface="Palatino Linotype"/>
                <a:cs typeface="Palatino Linotype"/>
              </a:rPr>
              <a:t> </a:t>
            </a:r>
            <a:r>
              <a:rPr sz="1850" spc="-10" dirty="0">
                <a:latin typeface="Palatino Linotype"/>
                <a:cs typeface="Palatino Linotype"/>
              </a:rPr>
              <a:t>set</a:t>
            </a:r>
            <a:r>
              <a:rPr sz="1850" dirty="0">
                <a:latin typeface="Palatino Linotype"/>
                <a:cs typeface="Palatino Linotype"/>
              </a:rPr>
              <a:t> </a:t>
            </a:r>
            <a:r>
              <a:rPr sz="1850" spc="-5" dirty="0">
                <a:latin typeface="Palatino Linotype"/>
                <a:cs typeface="Palatino Linotype"/>
              </a:rPr>
              <a:t>of</a:t>
            </a:r>
            <a:r>
              <a:rPr sz="1850" dirty="0">
                <a:latin typeface="Palatino Linotype"/>
                <a:cs typeface="Palatino Linotype"/>
              </a:rPr>
              <a:t> </a:t>
            </a:r>
            <a:r>
              <a:rPr sz="1850" spc="-10" dirty="0">
                <a:latin typeface="Palatino Linotype"/>
                <a:cs typeface="Palatino Linotype"/>
              </a:rPr>
              <a:t>students</a:t>
            </a:r>
            <a:r>
              <a:rPr sz="1850" dirty="0">
                <a:latin typeface="Palatino Linotype"/>
                <a:cs typeface="Palatino Linotype"/>
              </a:rPr>
              <a:t> </a:t>
            </a:r>
            <a:r>
              <a:rPr sz="1850" spc="-10" dirty="0">
                <a:latin typeface="Palatino Linotype"/>
                <a:cs typeface="Palatino Linotype"/>
              </a:rPr>
              <a:t>who</a:t>
            </a:r>
            <a:r>
              <a:rPr sz="1850" dirty="0">
                <a:latin typeface="Palatino Linotype"/>
                <a:cs typeface="Palatino Linotype"/>
              </a:rPr>
              <a:t> </a:t>
            </a:r>
            <a:r>
              <a:rPr sz="1850" spc="-10" dirty="0">
                <a:latin typeface="Palatino Linotype"/>
                <a:cs typeface="Palatino Linotype"/>
              </a:rPr>
              <a:t>have</a:t>
            </a:r>
            <a:r>
              <a:rPr sz="1850" dirty="0">
                <a:latin typeface="Palatino Linotype"/>
                <a:cs typeface="Palatino Linotype"/>
              </a:rPr>
              <a:t> </a:t>
            </a:r>
            <a:r>
              <a:rPr sz="1850" spc="-5" dirty="0">
                <a:latin typeface="Palatino Linotype"/>
                <a:cs typeface="Palatino Linotype"/>
              </a:rPr>
              <a:t>taken</a:t>
            </a:r>
            <a:r>
              <a:rPr sz="1850" dirty="0">
                <a:latin typeface="Palatino Linotype"/>
                <a:cs typeface="Palatino Linotype"/>
              </a:rPr>
              <a:t> </a:t>
            </a:r>
            <a:r>
              <a:rPr sz="1850" spc="-5" dirty="0">
                <a:latin typeface="Palatino Linotype"/>
                <a:cs typeface="Palatino Linotype"/>
              </a:rPr>
              <a:t>a</a:t>
            </a:r>
            <a:r>
              <a:rPr sz="1850" dirty="0">
                <a:latin typeface="Palatino Linotype"/>
                <a:cs typeface="Palatino Linotype"/>
              </a:rPr>
              <a:t> </a:t>
            </a:r>
            <a:r>
              <a:rPr sz="1850" spc="-10" dirty="0">
                <a:latin typeface="Palatino Linotype"/>
                <a:cs typeface="Palatino Linotype"/>
              </a:rPr>
              <a:t>course</a:t>
            </a:r>
            <a:r>
              <a:rPr sz="1850" dirty="0">
                <a:latin typeface="Palatino Linotype"/>
                <a:cs typeface="Palatino Linotype"/>
              </a:rPr>
              <a:t> </a:t>
            </a:r>
            <a:r>
              <a:rPr sz="1850" spc="-10" dirty="0">
                <a:latin typeface="Palatino Linotype"/>
                <a:cs typeface="Palatino Linotype"/>
              </a:rPr>
              <a:t>in</a:t>
            </a:r>
            <a:r>
              <a:rPr sz="1850" dirty="0">
                <a:latin typeface="Palatino Linotype"/>
                <a:cs typeface="Palatino Linotype"/>
              </a:rPr>
              <a:t> </a:t>
            </a:r>
            <a:r>
              <a:rPr sz="1850" spc="-10" dirty="0">
                <a:latin typeface="Palatino Linotype"/>
                <a:cs typeface="Palatino Linotype"/>
              </a:rPr>
              <a:t>Spanish,</a:t>
            </a:r>
            <a:r>
              <a:rPr sz="1850" dirty="0">
                <a:latin typeface="Palatino Linotype"/>
                <a:cs typeface="Palatino Linotype"/>
              </a:rPr>
              <a:t> </a:t>
            </a:r>
            <a:r>
              <a:rPr sz="1850" i="1" spc="-5" dirty="0">
                <a:latin typeface="Palatino Linotype"/>
                <a:cs typeface="Palatino Linotype"/>
              </a:rPr>
              <a:t>F </a:t>
            </a:r>
            <a:r>
              <a:rPr sz="1850" i="1" spc="-445" dirty="0">
                <a:latin typeface="Palatino Linotype"/>
                <a:cs typeface="Palatino Linotype"/>
              </a:rPr>
              <a:t> </a:t>
            </a:r>
            <a:r>
              <a:rPr sz="1850" spc="-10" dirty="0">
                <a:latin typeface="Palatino Linotype"/>
                <a:cs typeface="Palatino Linotype"/>
              </a:rPr>
              <a:t>the</a:t>
            </a:r>
            <a:r>
              <a:rPr sz="1850" spc="-5" dirty="0">
                <a:latin typeface="Palatino Linotype"/>
                <a:cs typeface="Palatino Linotype"/>
              </a:rPr>
              <a:t> </a:t>
            </a:r>
            <a:r>
              <a:rPr sz="1850" spc="-10" dirty="0">
                <a:latin typeface="Palatino Linotype"/>
                <a:cs typeface="Palatino Linotype"/>
              </a:rPr>
              <a:t>set</a:t>
            </a:r>
            <a:r>
              <a:rPr sz="1850" spc="-5" dirty="0">
                <a:latin typeface="Palatino Linotype"/>
                <a:cs typeface="Palatino Linotype"/>
              </a:rPr>
              <a:t> of</a:t>
            </a:r>
            <a:r>
              <a:rPr sz="1850" dirty="0">
                <a:latin typeface="Palatino Linotype"/>
                <a:cs typeface="Palatino Linotype"/>
              </a:rPr>
              <a:t> </a:t>
            </a:r>
            <a:r>
              <a:rPr sz="1850" spc="-10" dirty="0">
                <a:latin typeface="Palatino Linotype"/>
                <a:cs typeface="Palatino Linotype"/>
              </a:rPr>
              <a:t>students</a:t>
            </a:r>
            <a:r>
              <a:rPr sz="1850" spc="-5" dirty="0">
                <a:latin typeface="Palatino Linotype"/>
                <a:cs typeface="Palatino Linotype"/>
              </a:rPr>
              <a:t> </a:t>
            </a:r>
            <a:r>
              <a:rPr sz="1850" spc="-10" dirty="0">
                <a:latin typeface="Palatino Linotype"/>
                <a:cs typeface="Palatino Linotype"/>
              </a:rPr>
              <a:t>who</a:t>
            </a:r>
            <a:r>
              <a:rPr sz="1850" dirty="0">
                <a:latin typeface="Palatino Linotype"/>
                <a:cs typeface="Palatino Linotype"/>
              </a:rPr>
              <a:t> </a:t>
            </a:r>
            <a:r>
              <a:rPr sz="1850" spc="-10" dirty="0">
                <a:latin typeface="Palatino Linotype"/>
                <a:cs typeface="Palatino Linotype"/>
              </a:rPr>
              <a:t>have</a:t>
            </a:r>
            <a:r>
              <a:rPr sz="1850" spc="-5" dirty="0">
                <a:latin typeface="Palatino Linotype"/>
                <a:cs typeface="Palatino Linotype"/>
              </a:rPr>
              <a:t> taken</a:t>
            </a:r>
            <a:r>
              <a:rPr sz="1850" dirty="0">
                <a:latin typeface="Palatino Linotype"/>
                <a:cs typeface="Palatino Linotype"/>
              </a:rPr>
              <a:t> </a:t>
            </a:r>
            <a:r>
              <a:rPr sz="1850" spc="-5" dirty="0">
                <a:latin typeface="Palatino Linotype"/>
                <a:cs typeface="Palatino Linotype"/>
              </a:rPr>
              <a:t>a </a:t>
            </a:r>
            <a:r>
              <a:rPr sz="1850" spc="-10" dirty="0">
                <a:latin typeface="Palatino Linotype"/>
                <a:cs typeface="Palatino Linotype"/>
              </a:rPr>
              <a:t>course</a:t>
            </a:r>
            <a:r>
              <a:rPr sz="1850" spc="-5" dirty="0">
                <a:latin typeface="Palatino Linotype"/>
                <a:cs typeface="Palatino Linotype"/>
              </a:rPr>
              <a:t> </a:t>
            </a:r>
            <a:r>
              <a:rPr sz="1850" spc="-10" dirty="0">
                <a:latin typeface="Palatino Linotype"/>
                <a:cs typeface="Palatino Linotype"/>
              </a:rPr>
              <a:t>in</a:t>
            </a:r>
            <a:r>
              <a:rPr sz="1850" dirty="0">
                <a:latin typeface="Palatino Linotype"/>
                <a:cs typeface="Palatino Linotype"/>
              </a:rPr>
              <a:t> </a:t>
            </a:r>
            <a:r>
              <a:rPr sz="1850" spc="-15" dirty="0">
                <a:latin typeface="Palatino Linotype"/>
                <a:cs typeface="Palatino Linotype"/>
              </a:rPr>
              <a:t>French,</a:t>
            </a:r>
            <a:r>
              <a:rPr sz="1850" spc="-5" dirty="0">
                <a:latin typeface="Palatino Linotype"/>
                <a:cs typeface="Palatino Linotype"/>
              </a:rPr>
              <a:t> </a:t>
            </a:r>
            <a:r>
              <a:rPr sz="1850" spc="-10" dirty="0">
                <a:latin typeface="Palatino Linotype"/>
                <a:cs typeface="Palatino Linotype"/>
              </a:rPr>
              <a:t>and</a:t>
            </a:r>
            <a:r>
              <a:rPr sz="1850" dirty="0">
                <a:latin typeface="Palatino Linotype"/>
                <a:cs typeface="Palatino Linotype"/>
              </a:rPr>
              <a:t> </a:t>
            </a:r>
            <a:r>
              <a:rPr sz="1850" i="1" spc="-10" dirty="0">
                <a:latin typeface="Palatino Linotype"/>
                <a:cs typeface="Palatino Linotype"/>
              </a:rPr>
              <a:t>R</a:t>
            </a:r>
            <a:r>
              <a:rPr sz="1850" i="1" spc="-5" dirty="0">
                <a:latin typeface="Palatino Linotype"/>
                <a:cs typeface="Palatino Linotype"/>
              </a:rPr>
              <a:t> </a:t>
            </a:r>
            <a:r>
              <a:rPr sz="1850" spc="-10" dirty="0">
                <a:latin typeface="Palatino Linotype"/>
                <a:cs typeface="Palatino Linotype"/>
              </a:rPr>
              <a:t>the</a:t>
            </a:r>
            <a:r>
              <a:rPr sz="1850" dirty="0">
                <a:latin typeface="Palatino Linotype"/>
                <a:cs typeface="Palatino Linotype"/>
              </a:rPr>
              <a:t> </a:t>
            </a:r>
            <a:r>
              <a:rPr sz="1850" spc="-10" dirty="0">
                <a:latin typeface="Palatino Linotype"/>
                <a:cs typeface="Palatino Linotype"/>
              </a:rPr>
              <a:t>set</a:t>
            </a:r>
            <a:r>
              <a:rPr sz="1850" spc="-5" dirty="0">
                <a:latin typeface="Palatino Linotype"/>
                <a:cs typeface="Palatino Linotype"/>
              </a:rPr>
              <a:t> of </a:t>
            </a:r>
            <a:r>
              <a:rPr sz="1850" dirty="0">
                <a:latin typeface="Palatino Linotype"/>
                <a:cs typeface="Palatino Linotype"/>
              </a:rPr>
              <a:t> </a:t>
            </a:r>
            <a:r>
              <a:rPr sz="1850" spc="-10" dirty="0">
                <a:latin typeface="Palatino Linotype"/>
                <a:cs typeface="Palatino Linotype"/>
              </a:rPr>
              <a:t>students who</a:t>
            </a:r>
            <a:r>
              <a:rPr sz="1850" spc="-5" dirty="0">
                <a:latin typeface="Palatino Linotype"/>
                <a:cs typeface="Palatino Linotype"/>
              </a:rPr>
              <a:t> </a:t>
            </a:r>
            <a:r>
              <a:rPr sz="1850" spc="-10" dirty="0">
                <a:latin typeface="Palatino Linotype"/>
                <a:cs typeface="Palatino Linotype"/>
              </a:rPr>
              <a:t>have</a:t>
            </a:r>
            <a:r>
              <a:rPr sz="1850" spc="-5" dirty="0">
                <a:latin typeface="Palatino Linotype"/>
                <a:cs typeface="Palatino Linotype"/>
              </a:rPr>
              <a:t> taken a </a:t>
            </a:r>
            <a:r>
              <a:rPr sz="1850" spc="-10" dirty="0">
                <a:latin typeface="Palatino Linotype"/>
                <a:cs typeface="Palatino Linotype"/>
              </a:rPr>
              <a:t>course</a:t>
            </a:r>
            <a:r>
              <a:rPr sz="1850" spc="-5" dirty="0">
                <a:latin typeface="Palatino Linotype"/>
                <a:cs typeface="Palatino Linotype"/>
              </a:rPr>
              <a:t> </a:t>
            </a:r>
            <a:r>
              <a:rPr sz="1850" spc="-10" dirty="0">
                <a:latin typeface="Palatino Linotype"/>
                <a:cs typeface="Palatino Linotype"/>
              </a:rPr>
              <a:t>in</a:t>
            </a:r>
            <a:r>
              <a:rPr sz="1850" spc="-5" dirty="0">
                <a:latin typeface="Palatino Linotype"/>
                <a:cs typeface="Palatino Linotype"/>
              </a:rPr>
              <a:t> </a:t>
            </a:r>
            <a:r>
              <a:rPr sz="1850" spc="-10" dirty="0">
                <a:latin typeface="Palatino Linotype"/>
                <a:cs typeface="Palatino Linotype"/>
              </a:rPr>
              <a:t>Russian.</a:t>
            </a:r>
            <a:r>
              <a:rPr sz="1850" spc="-5" dirty="0">
                <a:latin typeface="Palatino Linotype"/>
                <a:cs typeface="Palatino Linotype"/>
              </a:rPr>
              <a:t> </a:t>
            </a:r>
            <a:r>
              <a:rPr sz="1850" spc="-10" dirty="0">
                <a:latin typeface="Palatino Linotype"/>
                <a:cs typeface="Palatino Linotype"/>
              </a:rPr>
              <a:t>Then,</a:t>
            </a:r>
            <a:r>
              <a:rPr sz="1850" spc="-5" dirty="0">
                <a:latin typeface="Palatino Linotype"/>
                <a:cs typeface="Palatino Linotype"/>
              </a:rPr>
              <a:t> </a:t>
            </a:r>
            <a:r>
              <a:rPr sz="1850" spc="-10" dirty="0">
                <a:latin typeface="Palatino Linotype"/>
                <a:cs typeface="Palatino Linotype"/>
              </a:rPr>
              <a:t>we</a:t>
            </a:r>
            <a:r>
              <a:rPr sz="1850" spc="-5" dirty="0">
                <a:latin typeface="Palatino Linotype"/>
                <a:cs typeface="Palatino Linotype"/>
              </a:rPr>
              <a:t> </a:t>
            </a:r>
            <a:r>
              <a:rPr sz="1850" spc="-10" dirty="0">
                <a:latin typeface="Palatino Linotype"/>
                <a:cs typeface="Palatino Linotype"/>
              </a:rPr>
              <a:t>have</a:t>
            </a:r>
            <a:endParaRPr sz="1850">
              <a:latin typeface="Palatino Linotype"/>
              <a:cs typeface="Palatino Linotype"/>
            </a:endParaRPr>
          </a:p>
          <a:p>
            <a:pPr marL="71120">
              <a:lnSpc>
                <a:spcPts val="2060"/>
              </a:lnSpc>
              <a:spcBef>
                <a:spcPts val="170"/>
              </a:spcBef>
            </a:pPr>
            <a:r>
              <a:rPr sz="1850" spc="125" dirty="0">
                <a:latin typeface="Palatino Linotype"/>
                <a:cs typeface="Palatino Linotype"/>
              </a:rPr>
              <a:t>|</a:t>
            </a:r>
            <a:r>
              <a:rPr sz="1850" i="1" spc="125" dirty="0">
                <a:latin typeface="Palatino Linotype"/>
                <a:cs typeface="Palatino Linotype"/>
              </a:rPr>
              <a:t>S</a:t>
            </a:r>
            <a:r>
              <a:rPr sz="1850" spc="125" dirty="0">
                <a:latin typeface="Palatino Linotype"/>
                <a:cs typeface="Palatino Linotype"/>
              </a:rPr>
              <a:t>|</a:t>
            </a:r>
            <a:r>
              <a:rPr sz="1850" spc="-5" dirty="0">
                <a:latin typeface="Palatino Linotype"/>
                <a:cs typeface="Palatino Linotype"/>
              </a:rPr>
              <a:t> </a:t>
            </a:r>
            <a:r>
              <a:rPr sz="1850" spc="190" dirty="0">
                <a:latin typeface="Palatino Linotype"/>
                <a:cs typeface="Palatino Linotype"/>
              </a:rPr>
              <a:t>=</a:t>
            </a:r>
            <a:r>
              <a:rPr sz="1850" spc="-5" dirty="0">
                <a:latin typeface="Palatino Linotype"/>
                <a:cs typeface="Palatino Linotype"/>
              </a:rPr>
              <a:t> </a:t>
            </a:r>
            <a:r>
              <a:rPr sz="1850" spc="-5" dirty="0">
                <a:latin typeface="Times New Roman"/>
                <a:cs typeface="Times New Roman"/>
              </a:rPr>
              <a:t>1232</a:t>
            </a:r>
            <a:r>
              <a:rPr sz="1850" spc="-5" dirty="0">
                <a:latin typeface="Palatino Linotype"/>
                <a:cs typeface="Palatino Linotype"/>
              </a:rPr>
              <a:t>, </a:t>
            </a:r>
            <a:r>
              <a:rPr sz="1850" spc="125" dirty="0">
                <a:latin typeface="Palatino Linotype"/>
                <a:cs typeface="Palatino Linotype"/>
              </a:rPr>
              <a:t>|</a:t>
            </a:r>
            <a:r>
              <a:rPr sz="1850" i="1" spc="125" dirty="0">
                <a:latin typeface="Palatino Linotype"/>
                <a:cs typeface="Palatino Linotype"/>
              </a:rPr>
              <a:t>F</a:t>
            </a:r>
            <a:r>
              <a:rPr sz="1850" spc="125" dirty="0">
                <a:latin typeface="Palatino Linotype"/>
                <a:cs typeface="Palatino Linotype"/>
              </a:rPr>
              <a:t>|</a:t>
            </a:r>
            <a:r>
              <a:rPr sz="1850" spc="-5" dirty="0">
                <a:latin typeface="Palatino Linotype"/>
                <a:cs typeface="Palatino Linotype"/>
              </a:rPr>
              <a:t> </a:t>
            </a:r>
            <a:r>
              <a:rPr sz="1850" spc="190" dirty="0">
                <a:latin typeface="Palatino Linotype"/>
                <a:cs typeface="Palatino Linotype"/>
              </a:rPr>
              <a:t>=</a:t>
            </a:r>
            <a:r>
              <a:rPr sz="1850" dirty="0">
                <a:latin typeface="Palatino Linotype"/>
                <a:cs typeface="Palatino Linotype"/>
              </a:rPr>
              <a:t> </a:t>
            </a:r>
            <a:r>
              <a:rPr sz="1850" spc="-5" dirty="0">
                <a:latin typeface="Times New Roman"/>
                <a:cs typeface="Times New Roman"/>
              </a:rPr>
              <a:t>879</a:t>
            </a:r>
            <a:r>
              <a:rPr sz="1850" spc="-5" dirty="0">
                <a:latin typeface="Palatino Linotype"/>
                <a:cs typeface="Palatino Linotype"/>
              </a:rPr>
              <a:t>, </a:t>
            </a:r>
            <a:r>
              <a:rPr sz="1850" spc="120" dirty="0">
                <a:latin typeface="Palatino Linotype"/>
                <a:cs typeface="Palatino Linotype"/>
              </a:rPr>
              <a:t>|</a:t>
            </a:r>
            <a:r>
              <a:rPr sz="1850" i="1" spc="120" dirty="0">
                <a:latin typeface="Palatino Linotype"/>
                <a:cs typeface="Palatino Linotype"/>
              </a:rPr>
              <a:t>R</a:t>
            </a:r>
            <a:r>
              <a:rPr sz="1850" spc="120" dirty="0">
                <a:latin typeface="Palatino Linotype"/>
                <a:cs typeface="Palatino Linotype"/>
              </a:rPr>
              <a:t>|</a:t>
            </a:r>
            <a:r>
              <a:rPr sz="1850" spc="-5" dirty="0">
                <a:latin typeface="Palatino Linotype"/>
                <a:cs typeface="Palatino Linotype"/>
              </a:rPr>
              <a:t> </a:t>
            </a:r>
            <a:r>
              <a:rPr sz="1850" spc="190" dirty="0">
                <a:latin typeface="Palatino Linotype"/>
                <a:cs typeface="Palatino Linotype"/>
              </a:rPr>
              <a:t>=</a:t>
            </a:r>
            <a:r>
              <a:rPr sz="1850" spc="-5" dirty="0">
                <a:latin typeface="Palatino Linotype"/>
                <a:cs typeface="Palatino Linotype"/>
              </a:rPr>
              <a:t> </a:t>
            </a:r>
            <a:r>
              <a:rPr sz="1850" spc="-25" dirty="0">
                <a:latin typeface="Times New Roman"/>
                <a:cs typeface="Times New Roman"/>
              </a:rPr>
              <a:t>114</a:t>
            </a:r>
            <a:r>
              <a:rPr sz="1850" spc="-25" dirty="0">
                <a:latin typeface="Palatino Linotype"/>
                <a:cs typeface="Palatino Linotype"/>
              </a:rPr>
              <a:t>,</a:t>
            </a:r>
            <a:r>
              <a:rPr sz="1850" spc="-5" dirty="0">
                <a:latin typeface="Palatino Linotype"/>
                <a:cs typeface="Palatino Linotype"/>
              </a:rPr>
              <a:t> </a:t>
            </a:r>
            <a:r>
              <a:rPr sz="1850" spc="30" dirty="0">
                <a:latin typeface="Palatino Linotype"/>
                <a:cs typeface="Palatino Linotype"/>
              </a:rPr>
              <a:t>|</a:t>
            </a:r>
            <a:r>
              <a:rPr sz="1850" i="1" spc="30" dirty="0">
                <a:latin typeface="Palatino Linotype"/>
                <a:cs typeface="Palatino Linotype"/>
              </a:rPr>
              <a:t>S</a:t>
            </a:r>
            <a:r>
              <a:rPr sz="1850" spc="30" dirty="0">
                <a:latin typeface="Symbol"/>
                <a:cs typeface="Symbol"/>
              </a:rPr>
              <a:t></a:t>
            </a:r>
            <a:r>
              <a:rPr sz="1850" i="1" spc="30" dirty="0">
                <a:latin typeface="Palatino Linotype"/>
                <a:cs typeface="Palatino Linotype"/>
              </a:rPr>
              <a:t>F</a:t>
            </a:r>
            <a:r>
              <a:rPr sz="1850" spc="30" dirty="0">
                <a:latin typeface="Times New Roman"/>
                <a:cs typeface="Times New Roman"/>
              </a:rPr>
              <a:t>|</a:t>
            </a:r>
            <a:r>
              <a:rPr sz="1850" dirty="0">
                <a:latin typeface="Times New Roman"/>
                <a:cs typeface="Times New Roman"/>
              </a:rPr>
              <a:t> </a:t>
            </a:r>
            <a:r>
              <a:rPr sz="1850" spc="-10" dirty="0">
                <a:latin typeface="Times New Roman"/>
                <a:cs typeface="Times New Roman"/>
              </a:rPr>
              <a:t>=</a:t>
            </a:r>
            <a:r>
              <a:rPr sz="1850" spc="-5" dirty="0">
                <a:latin typeface="Times New Roman"/>
                <a:cs typeface="Times New Roman"/>
              </a:rPr>
              <a:t> 103, </a:t>
            </a:r>
            <a:r>
              <a:rPr sz="1850" spc="30" dirty="0">
                <a:latin typeface="Palatino Linotype"/>
                <a:cs typeface="Palatino Linotype"/>
              </a:rPr>
              <a:t>|</a:t>
            </a:r>
            <a:r>
              <a:rPr sz="1850" i="1" spc="30" dirty="0">
                <a:latin typeface="Palatino Linotype"/>
                <a:cs typeface="Palatino Linotype"/>
              </a:rPr>
              <a:t>S</a:t>
            </a:r>
            <a:r>
              <a:rPr sz="1850" spc="30" dirty="0">
                <a:latin typeface="Symbol"/>
                <a:cs typeface="Symbol"/>
              </a:rPr>
              <a:t></a:t>
            </a:r>
            <a:r>
              <a:rPr sz="1850" i="1" spc="30" dirty="0">
                <a:latin typeface="Palatino Linotype"/>
                <a:cs typeface="Palatino Linotype"/>
              </a:rPr>
              <a:t>R</a:t>
            </a:r>
            <a:r>
              <a:rPr sz="1850" spc="30" dirty="0">
                <a:latin typeface="Times New Roman"/>
                <a:cs typeface="Times New Roman"/>
              </a:rPr>
              <a:t>|</a:t>
            </a:r>
            <a:r>
              <a:rPr sz="1850" spc="-5" dirty="0">
                <a:latin typeface="Times New Roman"/>
                <a:cs typeface="Times New Roman"/>
              </a:rPr>
              <a:t> </a:t>
            </a:r>
            <a:r>
              <a:rPr sz="1850" spc="-10" dirty="0">
                <a:latin typeface="Times New Roman"/>
                <a:cs typeface="Times New Roman"/>
              </a:rPr>
              <a:t>=</a:t>
            </a:r>
            <a:r>
              <a:rPr sz="1850" dirty="0">
                <a:latin typeface="Times New Roman"/>
                <a:cs typeface="Times New Roman"/>
              </a:rPr>
              <a:t> </a:t>
            </a:r>
            <a:r>
              <a:rPr sz="1850" spc="-5" dirty="0">
                <a:latin typeface="Times New Roman"/>
                <a:cs typeface="Times New Roman"/>
              </a:rPr>
              <a:t>23, </a:t>
            </a:r>
            <a:r>
              <a:rPr sz="1850" spc="30" dirty="0">
                <a:latin typeface="Palatino Linotype"/>
                <a:cs typeface="Palatino Linotype"/>
              </a:rPr>
              <a:t>|</a:t>
            </a:r>
            <a:r>
              <a:rPr sz="1850" i="1" spc="30" dirty="0">
                <a:latin typeface="Palatino Linotype"/>
                <a:cs typeface="Palatino Linotype"/>
              </a:rPr>
              <a:t>F</a:t>
            </a:r>
            <a:r>
              <a:rPr sz="1850" spc="30" dirty="0">
                <a:latin typeface="Symbol"/>
                <a:cs typeface="Symbol"/>
              </a:rPr>
              <a:t></a:t>
            </a:r>
            <a:r>
              <a:rPr sz="1850" i="1" spc="30" dirty="0">
                <a:latin typeface="Palatino Linotype"/>
                <a:cs typeface="Palatino Linotype"/>
              </a:rPr>
              <a:t>R</a:t>
            </a:r>
            <a:r>
              <a:rPr sz="1850" spc="30" dirty="0">
                <a:latin typeface="Times New Roman"/>
                <a:cs typeface="Times New Roman"/>
              </a:rPr>
              <a:t>|</a:t>
            </a:r>
            <a:r>
              <a:rPr sz="1850" spc="-5" dirty="0">
                <a:latin typeface="Times New Roman"/>
                <a:cs typeface="Times New Roman"/>
              </a:rPr>
              <a:t> </a:t>
            </a:r>
            <a:r>
              <a:rPr sz="1850" spc="-10" dirty="0">
                <a:latin typeface="Times New Roman"/>
                <a:cs typeface="Times New Roman"/>
              </a:rPr>
              <a:t>=</a:t>
            </a:r>
            <a:r>
              <a:rPr sz="1850" spc="-5" dirty="0">
                <a:latin typeface="Times New Roman"/>
                <a:cs typeface="Times New Roman"/>
              </a:rPr>
              <a:t> 14, </a:t>
            </a:r>
            <a:r>
              <a:rPr sz="1850" spc="-10" dirty="0">
                <a:latin typeface="Times New Roman"/>
                <a:cs typeface="Times New Roman"/>
              </a:rPr>
              <a:t>and</a:t>
            </a:r>
            <a:endParaRPr sz="1850">
              <a:latin typeface="Times New Roman"/>
              <a:cs typeface="Times New Roman"/>
            </a:endParaRPr>
          </a:p>
          <a:p>
            <a:pPr marL="104139">
              <a:lnSpc>
                <a:spcPts val="2060"/>
              </a:lnSpc>
            </a:pPr>
            <a:r>
              <a:rPr sz="1850" spc="20" dirty="0">
                <a:latin typeface="Palatino Linotype"/>
                <a:cs typeface="Palatino Linotype"/>
              </a:rPr>
              <a:t>|</a:t>
            </a:r>
            <a:r>
              <a:rPr sz="1850" i="1" spc="20" dirty="0">
                <a:latin typeface="Palatino Linotype"/>
                <a:cs typeface="Palatino Linotype"/>
              </a:rPr>
              <a:t>S</a:t>
            </a:r>
            <a:r>
              <a:rPr sz="1850" spc="20" dirty="0">
                <a:latin typeface="Symbol"/>
                <a:cs typeface="Symbol"/>
              </a:rPr>
              <a:t></a:t>
            </a:r>
            <a:r>
              <a:rPr sz="1850" i="1" spc="20" dirty="0">
                <a:latin typeface="Palatino Linotype"/>
                <a:cs typeface="Palatino Linotype"/>
              </a:rPr>
              <a:t>F</a:t>
            </a:r>
            <a:r>
              <a:rPr sz="1850" spc="20" dirty="0">
                <a:latin typeface="Symbol"/>
                <a:cs typeface="Symbol"/>
              </a:rPr>
              <a:t></a:t>
            </a:r>
            <a:r>
              <a:rPr sz="1850" i="1" spc="20" dirty="0">
                <a:latin typeface="Palatino Linotype"/>
                <a:cs typeface="Palatino Linotype"/>
              </a:rPr>
              <a:t>R</a:t>
            </a:r>
            <a:r>
              <a:rPr sz="1850" spc="20" dirty="0">
                <a:latin typeface="Times New Roman"/>
                <a:cs typeface="Times New Roman"/>
              </a:rPr>
              <a:t>|</a:t>
            </a:r>
            <a:r>
              <a:rPr sz="1850" spc="-30" dirty="0">
                <a:latin typeface="Times New Roman"/>
                <a:cs typeface="Times New Roman"/>
              </a:rPr>
              <a:t> </a:t>
            </a:r>
            <a:r>
              <a:rPr sz="1850" spc="-10" dirty="0">
                <a:latin typeface="Times New Roman"/>
                <a:cs typeface="Times New Roman"/>
              </a:rPr>
              <a:t>=</a:t>
            </a:r>
            <a:r>
              <a:rPr sz="1850" spc="-30" dirty="0">
                <a:latin typeface="Times New Roman"/>
                <a:cs typeface="Times New Roman"/>
              </a:rPr>
              <a:t> </a:t>
            </a:r>
            <a:r>
              <a:rPr sz="1850" spc="-5" dirty="0">
                <a:latin typeface="Times New Roman"/>
                <a:cs typeface="Times New Roman"/>
              </a:rPr>
              <a:t>23.</a:t>
            </a:r>
            <a:endParaRPr sz="1850">
              <a:latin typeface="Times New Roman"/>
              <a:cs typeface="Times New Roman"/>
            </a:endParaRPr>
          </a:p>
          <a:p>
            <a:pPr marL="129539">
              <a:lnSpc>
                <a:spcPct val="100000"/>
              </a:lnSpc>
              <a:spcBef>
                <a:spcPts val="180"/>
              </a:spcBef>
            </a:pPr>
            <a:r>
              <a:rPr sz="1850" spc="-10" dirty="0">
                <a:latin typeface="Times New Roman"/>
                <a:cs typeface="Times New Roman"/>
              </a:rPr>
              <a:t>Using</a:t>
            </a:r>
            <a:r>
              <a:rPr sz="1850" spc="-20" dirty="0">
                <a:latin typeface="Times New Roman"/>
                <a:cs typeface="Times New Roman"/>
              </a:rPr>
              <a:t> </a:t>
            </a:r>
            <a:r>
              <a:rPr sz="1850" spc="-10" dirty="0">
                <a:latin typeface="Times New Roman"/>
                <a:cs typeface="Times New Roman"/>
              </a:rPr>
              <a:t>the</a:t>
            </a:r>
            <a:r>
              <a:rPr sz="1850" spc="-15" dirty="0">
                <a:latin typeface="Times New Roman"/>
                <a:cs typeface="Times New Roman"/>
              </a:rPr>
              <a:t> </a:t>
            </a:r>
            <a:r>
              <a:rPr sz="1850" spc="-10" dirty="0">
                <a:latin typeface="Times New Roman"/>
                <a:cs typeface="Times New Roman"/>
              </a:rPr>
              <a:t>equation</a:t>
            </a:r>
            <a:endParaRPr sz="1850">
              <a:latin typeface="Times New Roman"/>
              <a:cs typeface="Times New Roman"/>
            </a:endParaRPr>
          </a:p>
          <a:p>
            <a:pPr marL="187960" marR="663575" indent="292100">
              <a:lnSpc>
                <a:spcPts val="2400"/>
              </a:lnSpc>
              <a:spcBef>
                <a:spcPts val="10"/>
              </a:spcBef>
            </a:pPr>
            <a:r>
              <a:rPr sz="1850" spc="20" dirty="0">
                <a:latin typeface="Palatino Linotype"/>
                <a:cs typeface="Palatino Linotype"/>
              </a:rPr>
              <a:t>|</a:t>
            </a:r>
            <a:r>
              <a:rPr sz="1850" i="1" spc="20" dirty="0">
                <a:latin typeface="Palatino Linotype"/>
                <a:cs typeface="Palatino Linotype"/>
              </a:rPr>
              <a:t>S</a:t>
            </a:r>
            <a:r>
              <a:rPr sz="1850" spc="20" dirty="0">
                <a:latin typeface="Symbol"/>
                <a:cs typeface="Symbol"/>
              </a:rPr>
              <a:t></a:t>
            </a:r>
            <a:r>
              <a:rPr sz="1850" i="1" spc="20" dirty="0">
                <a:latin typeface="Palatino Linotype"/>
                <a:cs typeface="Palatino Linotype"/>
              </a:rPr>
              <a:t>F</a:t>
            </a:r>
            <a:r>
              <a:rPr sz="1850" spc="20" dirty="0">
                <a:latin typeface="Symbol"/>
                <a:cs typeface="Symbol"/>
              </a:rPr>
              <a:t></a:t>
            </a:r>
            <a:r>
              <a:rPr sz="1850" i="1" spc="20" dirty="0">
                <a:latin typeface="Palatino Linotype"/>
                <a:cs typeface="Palatino Linotype"/>
              </a:rPr>
              <a:t>R</a:t>
            </a:r>
            <a:r>
              <a:rPr sz="1850" spc="20" dirty="0">
                <a:latin typeface="Times New Roman"/>
                <a:cs typeface="Times New Roman"/>
              </a:rPr>
              <a:t>|</a:t>
            </a:r>
            <a:r>
              <a:rPr sz="1850" spc="-5" dirty="0">
                <a:latin typeface="Times New Roman"/>
                <a:cs typeface="Times New Roman"/>
              </a:rPr>
              <a:t> </a:t>
            </a:r>
            <a:r>
              <a:rPr sz="1850" spc="-10" dirty="0">
                <a:latin typeface="Times New Roman"/>
                <a:cs typeface="Times New Roman"/>
              </a:rPr>
              <a:t>=</a:t>
            </a:r>
            <a:r>
              <a:rPr sz="1850" dirty="0">
                <a:latin typeface="Times New Roman"/>
                <a:cs typeface="Times New Roman"/>
              </a:rPr>
              <a:t> </a:t>
            </a:r>
            <a:r>
              <a:rPr sz="1850" spc="140" dirty="0">
                <a:latin typeface="Palatino Linotype"/>
                <a:cs typeface="Palatino Linotype"/>
              </a:rPr>
              <a:t>|</a:t>
            </a:r>
            <a:r>
              <a:rPr sz="1850" i="1" spc="140" dirty="0">
                <a:latin typeface="Palatino Linotype"/>
                <a:cs typeface="Palatino Linotype"/>
              </a:rPr>
              <a:t>S</a:t>
            </a:r>
            <a:r>
              <a:rPr sz="1850" spc="140" dirty="0">
                <a:latin typeface="Palatino Linotype"/>
                <a:cs typeface="Palatino Linotype"/>
              </a:rPr>
              <a:t>|+</a:t>
            </a:r>
            <a:r>
              <a:rPr sz="1850" dirty="0">
                <a:latin typeface="Palatino Linotype"/>
                <a:cs typeface="Palatino Linotype"/>
              </a:rPr>
              <a:t> </a:t>
            </a:r>
            <a:r>
              <a:rPr sz="1850" spc="140" dirty="0">
                <a:latin typeface="Palatino Linotype"/>
                <a:cs typeface="Palatino Linotype"/>
              </a:rPr>
              <a:t>|</a:t>
            </a:r>
            <a:r>
              <a:rPr sz="1850" i="1" spc="140" dirty="0">
                <a:latin typeface="Palatino Linotype"/>
                <a:cs typeface="Palatino Linotype"/>
              </a:rPr>
              <a:t>F</a:t>
            </a:r>
            <a:r>
              <a:rPr sz="1850" spc="140" dirty="0">
                <a:latin typeface="Palatino Linotype"/>
                <a:cs typeface="Palatino Linotype"/>
              </a:rPr>
              <a:t>|+</a:t>
            </a:r>
            <a:r>
              <a:rPr sz="1850" dirty="0">
                <a:latin typeface="Palatino Linotype"/>
                <a:cs typeface="Palatino Linotype"/>
              </a:rPr>
              <a:t> </a:t>
            </a:r>
            <a:r>
              <a:rPr sz="1850" spc="120" dirty="0">
                <a:latin typeface="Palatino Linotype"/>
                <a:cs typeface="Palatino Linotype"/>
              </a:rPr>
              <a:t>|</a:t>
            </a:r>
            <a:r>
              <a:rPr sz="1850" i="1" spc="120" dirty="0">
                <a:latin typeface="Palatino Linotype"/>
                <a:cs typeface="Palatino Linotype"/>
              </a:rPr>
              <a:t>R</a:t>
            </a:r>
            <a:r>
              <a:rPr sz="1850" spc="120" dirty="0">
                <a:latin typeface="Palatino Linotype"/>
                <a:cs typeface="Palatino Linotype"/>
              </a:rPr>
              <a:t>|</a:t>
            </a:r>
            <a:r>
              <a:rPr sz="1850" spc="-5" dirty="0">
                <a:latin typeface="Palatino Linotype"/>
                <a:cs typeface="Palatino Linotype"/>
              </a:rPr>
              <a:t> </a:t>
            </a:r>
            <a:r>
              <a:rPr sz="1850" i="1" spc="-215" dirty="0">
                <a:latin typeface="Times New Roman"/>
                <a:cs typeface="Times New Roman"/>
              </a:rPr>
              <a:t>−</a:t>
            </a:r>
            <a:r>
              <a:rPr sz="1850" i="1" dirty="0">
                <a:latin typeface="Times New Roman"/>
                <a:cs typeface="Times New Roman"/>
              </a:rPr>
              <a:t> </a:t>
            </a:r>
            <a:r>
              <a:rPr sz="1850" spc="30" dirty="0">
                <a:latin typeface="Palatino Linotype"/>
                <a:cs typeface="Palatino Linotype"/>
              </a:rPr>
              <a:t>|</a:t>
            </a:r>
            <a:r>
              <a:rPr sz="1850" i="1" spc="30" dirty="0">
                <a:latin typeface="Palatino Linotype"/>
                <a:cs typeface="Palatino Linotype"/>
              </a:rPr>
              <a:t>S</a:t>
            </a:r>
            <a:r>
              <a:rPr sz="1850" spc="30" dirty="0">
                <a:latin typeface="Symbol"/>
                <a:cs typeface="Symbol"/>
              </a:rPr>
              <a:t></a:t>
            </a:r>
            <a:r>
              <a:rPr sz="1850" i="1" spc="30" dirty="0">
                <a:latin typeface="Palatino Linotype"/>
                <a:cs typeface="Palatino Linotype"/>
              </a:rPr>
              <a:t>F</a:t>
            </a:r>
            <a:r>
              <a:rPr sz="1850" spc="30" dirty="0">
                <a:latin typeface="Times New Roman"/>
                <a:cs typeface="Times New Roman"/>
              </a:rPr>
              <a:t>|</a:t>
            </a:r>
            <a:r>
              <a:rPr sz="1850" dirty="0">
                <a:latin typeface="Times New Roman"/>
                <a:cs typeface="Times New Roman"/>
              </a:rPr>
              <a:t> </a:t>
            </a:r>
            <a:r>
              <a:rPr sz="1850" i="1" spc="-215" dirty="0">
                <a:latin typeface="Times New Roman"/>
                <a:cs typeface="Times New Roman"/>
              </a:rPr>
              <a:t>−</a:t>
            </a:r>
            <a:r>
              <a:rPr sz="1850" i="1" dirty="0">
                <a:latin typeface="Times New Roman"/>
                <a:cs typeface="Times New Roman"/>
              </a:rPr>
              <a:t> </a:t>
            </a:r>
            <a:r>
              <a:rPr sz="1850" spc="30" dirty="0">
                <a:latin typeface="Palatino Linotype"/>
                <a:cs typeface="Palatino Linotype"/>
              </a:rPr>
              <a:t>|</a:t>
            </a:r>
            <a:r>
              <a:rPr sz="1850" i="1" spc="30" dirty="0">
                <a:latin typeface="Palatino Linotype"/>
                <a:cs typeface="Palatino Linotype"/>
              </a:rPr>
              <a:t>S</a:t>
            </a:r>
            <a:r>
              <a:rPr sz="1850" spc="30" dirty="0">
                <a:latin typeface="Symbol"/>
                <a:cs typeface="Symbol"/>
              </a:rPr>
              <a:t></a:t>
            </a:r>
            <a:r>
              <a:rPr sz="1850" i="1" spc="30" dirty="0">
                <a:latin typeface="Palatino Linotype"/>
                <a:cs typeface="Palatino Linotype"/>
              </a:rPr>
              <a:t>R</a:t>
            </a:r>
            <a:r>
              <a:rPr sz="1850" spc="30" dirty="0">
                <a:latin typeface="Times New Roman"/>
                <a:cs typeface="Times New Roman"/>
              </a:rPr>
              <a:t>|</a:t>
            </a:r>
            <a:r>
              <a:rPr sz="1850" dirty="0">
                <a:latin typeface="Times New Roman"/>
                <a:cs typeface="Times New Roman"/>
              </a:rPr>
              <a:t> </a:t>
            </a:r>
            <a:r>
              <a:rPr sz="1850" i="1" spc="-215" dirty="0">
                <a:latin typeface="Times New Roman"/>
                <a:cs typeface="Times New Roman"/>
              </a:rPr>
              <a:t>−</a:t>
            </a:r>
            <a:r>
              <a:rPr sz="1850" i="1" spc="-5" dirty="0">
                <a:latin typeface="Times New Roman"/>
                <a:cs typeface="Times New Roman"/>
              </a:rPr>
              <a:t> </a:t>
            </a:r>
            <a:r>
              <a:rPr sz="1850" spc="30" dirty="0">
                <a:latin typeface="Palatino Linotype"/>
                <a:cs typeface="Palatino Linotype"/>
              </a:rPr>
              <a:t>|</a:t>
            </a:r>
            <a:r>
              <a:rPr sz="1850" i="1" spc="30" dirty="0">
                <a:latin typeface="Palatino Linotype"/>
                <a:cs typeface="Palatino Linotype"/>
              </a:rPr>
              <a:t>F</a:t>
            </a:r>
            <a:r>
              <a:rPr sz="1850" spc="30" dirty="0">
                <a:latin typeface="Symbol"/>
                <a:cs typeface="Symbol"/>
              </a:rPr>
              <a:t></a:t>
            </a:r>
            <a:r>
              <a:rPr sz="1850" i="1" spc="30" dirty="0">
                <a:latin typeface="Palatino Linotype"/>
                <a:cs typeface="Palatino Linotype"/>
              </a:rPr>
              <a:t>R</a:t>
            </a:r>
            <a:r>
              <a:rPr sz="1850" spc="30" dirty="0">
                <a:latin typeface="Times New Roman"/>
                <a:cs typeface="Times New Roman"/>
              </a:rPr>
              <a:t>|</a:t>
            </a:r>
            <a:r>
              <a:rPr sz="1850" dirty="0">
                <a:latin typeface="Times New Roman"/>
                <a:cs typeface="Times New Roman"/>
              </a:rPr>
              <a:t> </a:t>
            </a:r>
            <a:r>
              <a:rPr sz="1850" spc="-10" dirty="0">
                <a:latin typeface="Times New Roman"/>
                <a:cs typeface="Times New Roman"/>
              </a:rPr>
              <a:t>+</a:t>
            </a:r>
            <a:r>
              <a:rPr sz="1850" dirty="0">
                <a:latin typeface="Times New Roman"/>
                <a:cs typeface="Times New Roman"/>
              </a:rPr>
              <a:t> </a:t>
            </a:r>
            <a:r>
              <a:rPr sz="1850" spc="-10" dirty="0">
                <a:latin typeface="Times New Roman"/>
                <a:cs typeface="Times New Roman"/>
              </a:rPr>
              <a:t>|</a:t>
            </a:r>
            <a:r>
              <a:rPr sz="1850" i="1" spc="-10" dirty="0">
                <a:latin typeface="Palatino Linotype"/>
                <a:cs typeface="Palatino Linotype"/>
              </a:rPr>
              <a:t>S</a:t>
            </a:r>
            <a:r>
              <a:rPr sz="1850" spc="-10" dirty="0">
                <a:latin typeface="Symbol"/>
                <a:cs typeface="Symbol"/>
              </a:rPr>
              <a:t></a:t>
            </a:r>
            <a:r>
              <a:rPr sz="1850" i="1" spc="-10" dirty="0">
                <a:latin typeface="Palatino Linotype"/>
                <a:cs typeface="Palatino Linotype"/>
              </a:rPr>
              <a:t>F</a:t>
            </a:r>
            <a:r>
              <a:rPr sz="1850" spc="-10" dirty="0">
                <a:latin typeface="Symbol"/>
                <a:cs typeface="Symbol"/>
              </a:rPr>
              <a:t></a:t>
            </a:r>
            <a:r>
              <a:rPr sz="1850" i="1" spc="-10" dirty="0">
                <a:latin typeface="Palatino Linotype"/>
                <a:cs typeface="Palatino Linotype"/>
              </a:rPr>
              <a:t>R</a:t>
            </a:r>
            <a:r>
              <a:rPr sz="1850" spc="-10" dirty="0">
                <a:latin typeface="Times New Roman"/>
                <a:cs typeface="Times New Roman"/>
              </a:rPr>
              <a:t>|, </a:t>
            </a:r>
            <a:r>
              <a:rPr sz="1850" spc="-450" dirty="0">
                <a:latin typeface="Times New Roman"/>
                <a:cs typeface="Times New Roman"/>
              </a:rPr>
              <a:t> </a:t>
            </a:r>
            <a:r>
              <a:rPr sz="1850" spc="-10" dirty="0">
                <a:latin typeface="Times New Roman"/>
                <a:cs typeface="Times New Roman"/>
              </a:rPr>
              <a:t>we</a:t>
            </a:r>
            <a:r>
              <a:rPr sz="1850" spc="-5" dirty="0">
                <a:latin typeface="Times New Roman"/>
                <a:cs typeface="Times New Roman"/>
              </a:rPr>
              <a:t> </a:t>
            </a:r>
            <a:r>
              <a:rPr sz="1850" spc="-10" dirty="0">
                <a:latin typeface="Times New Roman"/>
                <a:cs typeface="Times New Roman"/>
              </a:rPr>
              <a:t>obtain</a:t>
            </a:r>
            <a:r>
              <a:rPr sz="1850" spc="-5" dirty="0">
                <a:latin typeface="Times New Roman"/>
                <a:cs typeface="Times New Roman"/>
              </a:rPr>
              <a:t> 2092 </a:t>
            </a:r>
            <a:r>
              <a:rPr sz="1850" spc="-10" dirty="0">
                <a:latin typeface="Times New Roman"/>
                <a:cs typeface="Times New Roman"/>
              </a:rPr>
              <a:t>=</a:t>
            </a:r>
            <a:r>
              <a:rPr sz="1850" spc="-5" dirty="0">
                <a:latin typeface="Times New Roman"/>
                <a:cs typeface="Times New Roman"/>
              </a:rPr>
              <a:t> 1232 </a:t>
            </a:r>
            <a:r>
              <a:rPr sz="1850" spc="-10" dirty="0">
                <a:latin typeface="Times New Roman"/>
                <a:cs typeface="Times New Roman"/>
              </a:rPr>
              <a:t>+</a:t>
            </a:r>
            <a:r>
              <a:rPr sz="1850" spc="-5" dirty="0">
                <a:latin typeface="Times New Roman"/>
                <a:cs typeface="Times New Roman"/>
              </a:rPr>
              <a:t> 879 </a:t>
            </a:r>
            <a:r>
              <a:rPr sz="1850" spc="-10" dirty="0">
                <a:latin typeface="Times New Roman"/>
                <a:cs typeface="Times New Roman"/>
              </a:rPr>
              <a:t>+</a:t>
            </a:r>
            <a:r>
              <a:rPr sz="1850" spc="-5" dirty="0">
                <a:latin typeface="Times New Roman"/>
                <a:cs typeface="Times New Roman"/>
              </a:rPr>
              <a:t> </a:t>
            </a:r>
            <a:r>
              <a:rPr sz="1850" spc="-30" dirty="0">
                <a:latin typeface="Times New Roman"/>
                <a:cs typeface="Times New Roman"/>
              </a:rPr>
              <a:t>114</a:t>
            </a:r>
            <a:r>
              <a:rPr sz="1850" spc="-5" dirty="0">
                <a:latin typeface="Times New Roman"/>
                <a:cs typeface="Times New Roman"/>
              </a:rPr>
              <a:t> </a:t>
            </a:r>
            <a:r>
              <a:rPr sz="1850" i="1" spc="-60" dirty="0">
                <a:latin typeface="Times New Roman"/>
                <a:cs typeface="Times New Roman"/>
              </a:rPr>
              <a:t>−</a:t>
            </a:r>
            <a:r>
              <a:rPr sz="1850" spc="-60" dirty="0">
                <a:latin typeface="Times New Roman"/>
                <a:cs typeface="Times New Roman"/>
              </a:rPr>
              <a:t>103</a:t>
            </a:r>
            <a:r>
              <a:rPr sz="1850" spc="-5" dirty="0">
                <a:latin typeface="Times New Roman"/>
                <a:cs typeface="Times New Roman"/>
              </a:rPr>
              <a:t> </a:t>
            </a:r>
            <a:r>
              <a:rPr sz="1850" i="1" spc="-75" dirty="0">
                <a:latin typeface="Times New Roman"/>
                <a:cs typeface="Times New Roman"/>
              </a:rPr>
              <a:t>−</a:t>
            </a:r>
            <a:r>
              <a:rPr sz="1850" spc="-75" dirty="0">
                <a:latin typeface="Times New Roman"/>
                <a:cs typeface="Times New Roman"/>
              </a:rPr>
              <a:t>23</a:t>
            </a:r>
            <a:r>
              <a:rPr sz="1850" spc="-5" dirty="0">
                <a:latin typeface="Times New Roman"/>
                <a:cs typeface="Times New Roman"/>
              </a:rPr>
              <a:t> </a:t>
            </a:r>
            <a:r>
              <a:rPr sz="1850" i="1" spc="-75" dirty="0">
                <a:latin typeface="Times New Roman"/>
                <a:cs typeface="Times New Roman"/>
              </a:rPr>
              <a:t>−</a:t>
            </a:r>
            <a:r>
              <a:rPr sz="1850" spc="-75" dirty="0">
                <a:latin typeface="Times New Roman"/>
                <a:cs typeface="Times New Roman"/>
              </a:rPr>
              <a:t>14</a:t>
            </a:r>
            <a:r>
              <a:rPr sz="1850" spc="-5" dirty="0">
                <a:latin typeface="Times New Roman"/>
                <a:cs typeface="Times New Roman"/>
              </a:rPr>
              <a:t> </a:t>
            </a:r>
            <a:r>
              <a:rPr sz="1850" spc="-10" dirty="0">
                <a:latin typeface="Times New Roman"/>
                <a:cs typeface="Times New Roman"/>
              </a:rPr>
              <a:t>+</a:t>
            </a:r>
            <a:r>
              <a:rPr sz="1850" spc="-5" dirty="0">
                <a:latin typeface="Times New Roman"/>
                <a:cs typeface="Times New Roman"/>
              </a:rPr>
              <a:t> </a:t>
            </a:r>
            <a:r>
              <a:rPr sz="1850" spc="-10" dirty="0">
                <a:latin typeface="Times New Roman"/>
                <a:cs typeface="Times New Roman"/>
              </a:rPr>
              <a:t>|</a:t>
            </a:r>
            <a:r>
              <a:rPr sz="1850" i="1" spc="-10" dirty="0">
                <a:latin typeface="Palatino Linotype"/>
                <a:cs typeface="Palatino Linotype"/>
              </a:rPr>
              <a:t>S</a:t>
            </a:r>
            <a:r>
              <a:rPr sz="1850" spc="-10" dirty="0">
                <a:latin typeface="Symbol"/>
                <a:cs typeface="Symbol"/>
              </a:rPr>
              <a:t></a:t>
            </a:r>
            <a:r>
              <a:rPr sz="1850" i="1" spc="-10" dirty="0">
                <a:latin typeface="Palatino Linotype"/>
                <a:cs typeface="Palatino Linotype"/>
              </a:rPr>
              <a:t>F</a:t>
            </a:r>
            <a:r>
              <a:rPr sz="1850" spc="-10" dirty="0">
                <a:latin typeface="Symbol"/>
                <a:cs typeface="Symbol"/>
              </a:rPr>
              <a:t></a:t>
            </a:r>
            <a:r>
              <a:rPr sz="1850" i="1" spc="-10" dirty="0">
                <a:latin typeface="Palatino Linotype"/>
                <a:cs typeface="Palatino Linotype"/>
              </a:rPr>
              <a:t>R</a:t>
            </a:r>
            <a:r>
              <a:rPr sz="1850" spc="-10" dirty="0">
                <a:latin typeface="Times New Roman"/>
                <a:cs typeface="Times New Roman"/>
              </a:rPr>
              <a:t>|.</a:t>
            </a:r>
            <a:endParaRPr sz="1850">
              <a:latin typeface="Times New Roman"/>
              <a:cs typeface="Times New Roman"/>
            </a:endParaRPr>
          </a:p>
          <a:p>
            <a:pPr marL="246379">
              <a:lnSpc>
                <a:spcPct val="100000"/>
              </a:lnSpc>
              <a:spcBef>
                <a:spcPts val="70"/>
              </a:spcBef>
            </a:pPr>
            <a:r>
              <a:rPr sz="1850" spc="-10" dirty="0">
                <a:latin typeface="Times New Roman"/>
                <a:cs typeface="Times New Roman"/>
              </a:rPr>
              <a:t>Solving </a:t>
            </a:r>
            <a:r>
              <a:rPr sz="1850" spc="-5" dirty="0">
                <a:latin typeface="Times New Roman"/>
                <a:cs typeface="Times New Roman"/>
              </a:rPr>
              <a:t>for </a:t>
            </a:r>
            <a:r>
              <a:rPr sz="1850" spc="-10" dirty="0">
                <a:latin typeface="Times New Roman"/>
                <a:cs typeface="Times New Roman"/>
              </a:rPr>
              <a:t>|</a:t>
            </a:r>
            <a:r>
              <a:rPr sz="1850" i="1" spc="-10" dirty="0">
                <a:latin typeface="Palatino Linotype"/>
                <a:cs typeface="Palatino Linotype"/>
              </a:rPr>
              <a:t>S</a:t>
            </a:r>
            <a:r>
              <a:rPr sz="1850" spc="-10" dirty="0">
                <a:latin typeface="Symbol"/>
                <a:cs typeface="Symbol"/>
              </a:rPr>
              <a:t></a:t>
            </a:r>
            <a:r>
              <a:rPr sz="1850" i="1" spc="-10" dirty="0">
                <a:latin typeface="Palatino Linotype"/>
                <a:cs typeface="Palatino Linotype"/>
              </a:rPr>
              <a:t>F</a:t>
            </a:r>
            <a:r>
              <a:rPr sz="1850" spc="-10" dirty="0">
                <a:latin typeface="Symbol"/>
                <a:cs typeface="Symbol"/>
              </a:rPr>
              <a:t></a:t>
            </a:r>
            <a:r>
              <a:rPr sz="1850" i="1" spc="-10" dirty="0">
                <a:latin typeface="Palatino Linotype"/>
                <a:cs typeface="Palatino Linotype"/>
              </a:rPr>
              <a:t>R</a:t>
            </a:r>
            <a:r>
              <a:rPr sz="1850" spc="-10" dirty="0">
                <a:latin typeface="Times New Roman"/>
                <a:cs typeface="Times New Roman"/>
              </a:rPr>
              <a:t>| yields</a:t>
            </a:r>
            <a:r>
              <a:rPr sz="1850" spc="-5" dirty="0">
                <a:latin typeface="Times New Roman"/>
                <a:cs typeface="Times New Roman"/>
              </a:rPr>
              <a:t> 7.</a:t>
            </a:r>
            <a:endParaRPr sz="1850">
              <a:latin typeface="Times New Roman"/>
              <a:cs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397" y="0"/>
            <a:ext cx="9154160" cy="6863715"/>
            <a:chOff x="-5397" y="0"/>
            <a:chExt cx="9154160" cy="6863715"/>
          </a:xfrm>
        </p:grpSpPr>
        <p:pic>
          <p:nvPicPr>
            <p:cNvPr id="3" name="object 3"/>
            <p:cNvPicPr/>
            <p:nvPr/>
          </p:nvPicPr>
          <p:blipFill>
            <a:blip r:embed="rId2" cstate="print"/>
            <a:stretch>
              <a:fillRect/>
            </a:stretch>
          </p:blipFill>
          <p:spPr>
            <a:xfrm>
              <a:off x="0" y="0"/>
              <a:ext cx="9144000" cy="6858000"/>
            </a:xfrm>
            <a:prstGeom prst="rect">
              <a:avLst/>
            </a:prstGeom>
          </p:spPr>
        </p:pic>
        <p:pic>
          <p:nvPicPr>
            <p:cNvPr id="4" name="object 4"/>
            <p:cNvPicPr/>
            <p:nvPr/>
          </p:nvPicPr>
          <p:blipFill>
            <a:blip r:embed="rId3" cstate="print"/>
            <a:stretch>
              <a:fillRect/>
            </a:stretch>
          </p:blipFill>
          <p:spPr>
            <a:xfrm>
              <a:off x="0" y="0"/>
              <a:ext cx="9144000" cy="1028235"/>
            </a:xfrm>
            <a:prstGeom prst="rect">
              <a:avLst/>
            </a:prstGeom>
          </p:spPr>
        </p:pic>
        <p:pic>
          <p:nvPicPr>
            <p:cNvPr id="5" name="object 5"/>
            <p:cNvPicPr/>
            <p:nvPr/>
          </p:nvPicPr>
          <p:blipFill>
            <a:blip r:embed="rId4" cstate="print"/>
            <a:stretch>
              <a:fillRect/>
            </a:stretch>
          </p:blipFill>
          <p:spPr>
            <a:xfrm>
              <a:off x="4400084" y="0"/>
              <a:ext cx="4743915" cy="600066"/>
            </a:xfrm>
            <a:prstGeom prst="rect">
              <a:avLst/>
            </a:prstGeom>
          </p:spPr>
        </p:pic>
        <p:sp>
          <p:nvSpPr>
            <p:cNvPr id="6" name="object 6"/>
            <p:cNvSpPr/>
            <p:nvPr/>
          </p:nvSpPr>
          <p:spPr>
            <a:xfrm>
              <a:off x="0" y="0"/>
              <a:ext cx="9069705" cy="1015365"/>
            </a:xfrm>
            <a:custGeom>
              <a:avLst/>
              <a:gdLst/>
              <a:ahLst/>
              <a:cxnLst/>
              <a:rect l="l" t="t" r="r" b="b"/>
              <a:pathLst>
                <a:path w="9069705" h="1015365">
                  <a:moveTo>
                    <a:pt x="0" y="1015120"/>
                  </a:moveTo>
                  <a:lnTo>
                    <a:pt x="53491" y="995678"/>
                  </a:lnTo>
                  <a:lnTo>
                    <a:pt x="112892" y="974491"/>
                  </a:lnTo>
                  <a:lnTo>
                    <a:pt x="177134" y="952050"/>
                  </a:lnTo>
                  <a:lnTo>
                    <a:pt x="246046" y="928522"/>
                  </a:lnTo>
                  <a:lnTo>
                    <a:pt x="282199" y="916402"/>
                  </a:lnTo>
                  <a:lnTo>
                    <a:pt x="319454" y="904072"/>
                  </a:lnTo>
                  <a:lnTo>
                    <a:pt x="357790" y="891552"/>
                  </a:lnTo>
                  <a:lnTo>
                    <a:pt x="397184" y="878864"/>
                  </a:lnTo>
                  <a:lnTo>
                    <a:pt x="437617" y="866028"/>
                  </a:lnTo>
                  <a:lnTo>
                    <a:pt x="479065" y="853066"/>
                  </a:lnTo>
                  <a:lnTo>
                    <a:pt x="521507" y="839996"/>
                  </a:lnTo>
                  <a:lnTo>
                    <a:pt x="564921" y="826841"/>
                  </a:lnTo>
                  <a:lnTo>
                    <a:pt x="609286" y="813621"/>
                  </a:lnTo>
                  <a:lnTo>
                    <a:pt x="654580" y="800356"/>
                  </a:lnTo>
                  <a:lnTo>
                    <a:pt x="700782" y="787067"/>
                  </a:lnTo>
                  <a:lnTo>
                    <a:pt x="747869" y="773776"/>
                  </a:lnTo>
                  <a:lnTo>
                    <a:pt x="795821" y="760502"/>
                  </a:lnTo>
                  <a:lnTo>
                    <a:pt x="844615" y="747266"/>
                  </a:lnTo>
                  <a:lnTo>
                    <a:pt x="894230" y="734089"/>
                  </a:lnTo>
                  <a:lnTo>
                    <a:pt x="944644" y="720992"/>
                  </a:lnTo>
                  <a:lnTo>
                    <a:pt x="995836" y="707995"/>
                  </a:lnTo>
                  <a:lnTo>
                    <a:pt x="1047783" y="695120"/>
                  </a:lnTo>
                  <a:lnTo>
                    <a:pt x="1100465" y="682385"/>
                  </a:lnTo>
                  <a:lnTo>
                    <a:pt x="1153859" y="669814"/>
                  </a:lnTo>
                  <a:lnTo>
                    <a:pt x="1207944" y="657425"/>
                  </a:lnTo>
                  <a:lnTo>
                    <a:pt x="1262698" y="645240"/>
                  </a:lnTo>
                  <a:lnTo>
                    <a:pt x="1318100" y="633280"/>
                  </a:lnTo>
                  <a:lnTo>
                    <a:pt x="1374128" y="621564"/>
                  </a:lnTo>
                  <a:lnTo>
                    <a:pt x="1430760" y="610115"/>
                  </a:lnTo>
                  <a:lnTo>
                    <a:pt x="1487975" y="598952"/>
                  </a:lnTo>
                  <a:lnTo>
                    <a:pt x="1545751" y="588096"/>
                  </a:lnTo>
                  <a:lnTo>
                    <a:pt x="1604065" y="577568"/>
                  </a:lnTo>
                  <a:lnTo>
                    <a:pt x="1662898" y="567388"/>
                  </a:lnTo>
                  <a:lnTo>
                    <a:pt x="1722227" y="557577"/>
                  </a:lnTo>
                  <a:lnTo>
                    <a:pt x="1782030" y="548157"/>
                  </a:lnTo>
                  <a:lnTo>
                    <a:pt x="1842285" y="539147"/>
                  </a:lnTo>
                  <a:lnTo>
                    <a:pt x="1902972" y="530568"/>
                  </a:lnTo>
                  <a:lnTo>
                    <a:pt x="1964068" y="522441"/>
                  </a:lnTo>
                  <a:lnTo>
                    <a:pt x="2025552" y="514787"/>
                  </a:lnTo>
                  <a:lnTo>
                    <a:pt x="2087402" y="507626"/>
                  </a:lnTo>
                  <a:lnTo>
                    <a:pt x="2149596" y="500979"/>
                  </a:lnTo>
                  <a:lnTo>
                    <a:pt x="2212113" y="494866"/>
                  </a:lnTo>
                  <a:lnTo>
                    <a:pt x="2274931" y="489309"/>
                  </a:lnTo>
                  <a:lnTo>
                    <a:pt x="2338029" y="484328"/>
                  </a:lnTo>
                  <a:lnTo>
                    <a:pt x="2401384" y="479944"/>
                  </a:lnTo>
                  <a:lnTo>
                    <a:pt x="2464975" y="476177"/>
                  </a:lnTo>
                  <a:lnTo>
                    <a:pt x="2528781" y="473048"/>
                  </a:lnTo>
                  <a:lnTo>
                    <a:pt x="2570379" y="471445"/>
                  </a:lnTo>
                  <a:lnTo>
                    <a:pt x="2612648" y="470247"/>
                  </a:lnTo>
                  <a:lnTo>
                    <a:pt x="2655572" y="469444"/>
                  </a:lnTo>
                  <a:lnTo>
                    <a:pt x="2699133" y="469025"/>
                  </a:lnTo>
                  <a:lnTo>
                    <a:pt x="2743314" y="468979"/>
                  </a:lnTo>
                  <a:lnTo>
                    <a:pt x="2788098" y="469294"/>
                  </a:lnTo>
                  <a:lnTo>
                    <a:pt x="2833468" y="469961"/>
                  </a:lnTo>
                  <a:lnTo>
                    <a:pt x="2879405" y="470967"/>
                  </a:lnTo>
                  <a:lnTo>
                    <a:pt x="2925893" y="472302"/>
                  </a:lnTo>
                  <a:lnTo>
                    <a:pt x="2972915" y="473955"/>
                  </a:lnTo>
                  <a:lnTo>
                    <a:pt x="3020453" y="475915"/>
                  </a:lnTo>
                  <a:lnTo>
                    <a:pt x="3068490" y="478171"/>
                  </a:lnTo>
                  <a:lnTo>
                    <a:pt x="3117008" y="480712"/>
                  </a:lnTo>
                  <a:lnTo>
                    <a:pt x="3165991" y="483528"/>
                  </a:lnTo>
                  <a:lnTo>
                    <a:pt x="3215421" y="486606"/>
                  </a:lnTo>
                  <a:lnTo>
                    <a:pt x="3265281" y="489937"/>
                  </a:lnTo>
                  <a:lnTo>
                    <a:pt x="3315553" y="493509"/>
                  </a:lnTo>
                  <a:lnTo>
                    <a:pt x="3366221" y="497311"/>
                  </a:lnTo>
                  <a:lnTo>
                    <a:pt x="3417266" y="501332"/>
                  </a:lnTo>
                  <a:lnTo>
                    <a:pt x="3468672" y="505562"/>
                  </a:lnTo>
                  <a:lnTo>
                    <a:pt x="3520421" y="509989"/>
                  </a:lnTo>
                  <a:lnTo>
                    <a:pt x="3572497" y="514603"/>
                  </a:lnTo>
                  <a:lnTo>
                    <a:pt x="3624881" y="519392"/>
                  </a:lnTo>
                  <a:lnTo>
                    <a:pt x="3677556" y="524346"/>
                  </a:lnTo>
                  <a:lnTo>
                    <a:pt x="3730506" y="529453"/>
                  </a:lnTo>
                  <a:lnTo>
                    <a:pt x="3783712" y="534703"/>
                  </a:lnTo>
                  <a:lnTo>
                    <a:pt x="3837158" y="540085"/>
                  </a:lnTo>
                  <a:lnTo>
                    <a:pt x="3890826" y="545587"/>
                  </a:lnTo>
                  <a:lnTo>
                    <a:pt x="3944699" y="551199"/>
                  </a:lnTo>
                  <a:lnTo>
                    <a:pt x="3998760" y="556910"/>
                  </a:lnTo>
                  <a:lnTo>
                    <a:pt x="4052991" y="562709"/>
                  </a:lnTo>
                  <a:lnTo>
                    <a:pt x="4107376" y="568584"/>
                  </a:lnTo>
                  <a:lnTo>
                    <a:pt x="4161896" y="574526"/>
                  </a:lnTo>
                  <a:lnTo>
                    <a:pt x="4216534" y="580522"/>
                  </a:lnTo>
                  <a:lnTo>
                    <a:pt x="4271274" y="586563"/>
                  </a:lnTo>
                  <a:lnTo>
                    <a:pt x="4326098" y="592636"/>
                  </a:lnTo>
                  <a:lnTo>
                    <a:pt x="4380988" y="598731"/>
                  </a:lnTo>
                  <a:lnTo>
                    <a:pt x="4435928" y="604838"/>
                  </a:lnTo>
                  <a:lnTo>
                    <a:pt x="4490900" y="610945"/>
                  </a:lnTo>
                  <a:lnTo>
                    <a:pt x="4545886" y="617041"/>
                  </a:lnTo>
                  <a:lnTo>
                    <a:pt x="4600870" y="623115"/>
                  </a:lnTo>
                  <a:lnTo>
                    <a:pt x="4655834" y="629156"/>
                  </a:lnTo>
                  <a:lnTo>
                    <a:pt x="4710761" y="635154"/>
                  </a:lnTo>
                  <a:lnTo>
                    <a:pt x="4765633" y="641097"/>
                  </a:lnTo>
                  <a:lnTo>
                    <a:pt x="4820434" y="646975"/>
                  </a:lnTo>
                  <a:lnTo>
                    <a:pt x="4875146" y="652776"/>
                  </a:lnTo>
                  <a:lnTo>
                    <a:pt x="4929751" y="658489"/>
                  </a:lnTo>
                  <a:lnTo>
                    <a:pt x="4984233" y="664104"/>
                  </a:lnTo>
                  <a:lnTo>
                    <a:pt x="5038574" y="669610"/>
                  </a:lnTo>
                  <a:lnTo>
                    <a:pt x="5092757" y="674995"/>
                  </a:lnTo>
                  <a:lnTo>
                    <a:pt x="5146764" y="680249"/>
                  </a:lnTo>
                  <a:lnTo>
                    <a:pt x="5200579" y="685360"/>
                  </a:lnTo>
                  <a:lnTo>
                    <a:pt x="5254183" y="690319"/>
                  </a:lnTo>
                  <a:lnTo>
                    <a:pt x="5307560" y="695113"/>
                  </a:lnTo>
                  <a:lnTo>
                    <a:pt x="5360693" y="699731"/>
                  </a:lnTo>
                  <a:lnTo>
                    <a:pt x="5413563" y="704164"/>
                  </a:lnTo>
                  <a:lnTo>
                    <a:pt x="5466155" y="708400"/>
                  </a:lnTo>
                  <a:lnTo>
                    <a:pt x="5518449" y="712427"/>
                  </a:lnTo>
                  <a:lnTo>
                    <a:pt x="5570430" y="716236"/>
                  </a:lnTo>
                  <a:lnTo>
                    <a:pt x="5622080" y="719814"/>
                  </a:lnTo>
                  <a:lnTo>
                    <a:pt x="5673382" y="723152"/>
                  </a:lnTo>
                  <a:lnTo>
                    <a:pt x="5724317" y="726238"/>
                  </a:lnTo>
                  <a:lnTo>
                    <a:pt x="5774870" y="729060"/>
                  </a:lnTo>
                  <a:lnTo>
                    <a:pt x="5825022" y="731609"/>
                  </a:lnTo>
                  <a:lnTo>
                    <a:pt x="5874757" y="733874"/>
                  </a:lnTo>
                  <a:lnTo>
                    <a:pt x="5924057" y="735842"/>
                  </a:lnTo>
                  <a:lnTo>
                    <a:pt x="5972905" y="737504"/>
                  </a:lnTo>
                  <a:lnTo>
                    <a:pt x="6021283" y="738848"/>
                  </a:lnTo>
                  <a:lnTo>
                    <a:pt x="6069175" y="739864"/>
                  </a:lnTo>
                  <a:lnTo>
                    <a:pt x="6116563" y="740540"/>
                  </a:lnTo>
                  <a:lnTo>
                    <a:pt x="6163429" y="740865"/>
                  </a:lnTo>
                  <a:lnTo>
                    <a:pt x="6209756" y="740829"/>
                  </a:lnTo>
                  <a:lnTo>
                    <a:pt x="6255528" y="740421"/>
                  </a:lnTo>
                  <a:lnTo>
                    <a:pt x="6300727" y="739629"/>
                  </a:lnTo>
                  <a:lnTo>
                    <a:pt x="6345334" y="738443"/>
                  </a:lnTo>
                  <a:lnTo>
                    <a:pt x="6389335" y="736851"/>
                  </a:lnTo>
                  <a:lnTo>
                    <a:pt x="6432710" y="734844"/>
                  </a:lnTo>
                  <a:lnTo>
                    <a:pt x="6475442" y="732409"/>
                  </a:lnTo>
                  <a:lnTo>
                    <a:pt x="6517515" y="729535"/>
                  </a:lnTo>
                  <a:lnTo>
                    <a:pt x="6578435" y="724572"/>
                  </a:lnTo>
                  <a:lnTo>
                    <a:pt x="6639066" y="718758"/>
                  </a:lnTo>
                  <a:lnTo>
                    <a:pt x="6699398" y="712125"/>
                  </a:lnTo>
                  <a:lnTo>
                    <a:pt x="6759420" y="704702"/>
                  </a:lnTo>
                  <a:lnTo>
                    <a:pt x="6819120" y="696519"/>
                  </a:lnTo>
                  <a:lnTo>
                    <a:pt x="6878488" y="687606"/>
                  </a:lnTo>
                  <a:lnTo>
                    <a:pt x="6937514" y="677992"/>
                  </a:lnTo>
                  <a:lnTo>
                    <a:pt x="6996185" y="667707"/>
                  </a:lnTo>
                  <a:lnTo>
                    <a:pt x="7054491" y="656781"/>
                  </a:lnTo>
                  <a:lnTo>
                    <a:pt x="7112421" y="645243"/>
                  </a:lnTo>
                  <a:lnTo>
                    <a:pt x="7169964" y="633124"/>
                  </a:lnTo>
                  <a:lnTo>
                    <a:pt x="7227110" y="620453"/>
                  </a:lnTo>
                  <a:lnTo>
                    <a:pt x="7283847" y="607259"/>
                  </a:lnTo>
                  <a:lnTo>
                    <a:pt x="7340165" y="593574"/>
                  </a:lnTo>
                  <a:lnTo>
                    <a:pt x="7396051" y="579425"/>
                  </a:lnTo>
                  <a:lnTo>
                    <a:pt x="7451497" y="564844"/>
                  </a:lnTo>
                  <a:lnTo>
                    <a:pt x="7506490" y="549859"/>
                  </a:lnTo>
                  <a:lnTo>
                    <a:pt x="7561019" y="534501"/>
                  </a:lnTo>
                  <a:lnTo>
                    <a:pt x="7615075" y="518800"/>
                  </a:lnTo>
                  <a:lnTo>
                    <a:pt x="7668645" y="502784"/>
                  </a:lnTo>
                  <a:lnTo>
                    <a:pt x="7721719" y="486485"/>
                  </a:lnTo>
                  <a:lnTo>
                    <a:pt x="7774286" y="469931"/>
                  </a:lnTo>
                  <a:lnTo>
                    <a:pt x="7826335" y="453152"/>
                  </a:lnTo>
                  <a:lnTo>
                    <a:pt x="7877855" y="436178"/>
                  </a:lnTo>
                  <a:lnTo>
                    <a:pt x="7928835" y="419039"/>
                  </a:lnTo>
                  <a:lnTo>
                    <a:pt x="7979265" y="401765"/>
                  </a:lnTo>
                  <a:lnTo>
                    <a:pt x="8029133" y="384385"/>
                  </a:lnTo>
                  <a:lnTo>
                    <a:pt x="8078428" y="366929"/>
                  </a:lnTo>
                  <a:lnTo>
                    <a:pt x="8127139" y="349427"/>
                  </a:lnTo>
                  <a:lnTo>
                    <a:pt x="8175256" y="331909"/>
                  </a:lnTo>
                  <a:lnTo>
                    <a:pt x="8222768" y="314404"/>
                  </a:lnTo>
                  <a:lnTo>
                    <a:pt x="8269663" y="296942"/>
                  </a:lnTo>
                  <a:lnTo>
                    <a:pt x="8315931" y="279552"/>
                  </a:lnTo>
                  <a:lnTo>
                    <a:pt x="8361561" y="262266"/>
                  </a:lnTo>
                  <a:lnTo>
                    <a:pt x="8406541" y="245111"/>
                  </a:lnTo>
                  <a:lnTo>
                    <a:pt x="8450861" y="228119"/>
                  </a:lnTo>
                  <a:lnTo>
                    <a:pt x="8494511" y="211319"/>
                  </a:lnTo>
                  <a:lnTo>
                    <a:pt x="8537478" y="194740"/>
                  </a:lnTo>
                  <a:lnTo>
                    <a:pt x="8579753" y="178412"/>
                  </a:lnTo>
                  <a:lnTo>
                    <a:pt x="8621323" y="162366"/>
                  </a:lnTo>
                  <a:lnTo>
                    <a:pt x="8662179" y="146630"/>
                  </a:lnTo>
                  <a:lnTo>
                    <a:pt x="8702310" y="131235"/>
                  </a:lnTo>
                  <a:lnTo>
                    <a:pt x="8741703" y="116210"/>
                  </a:lnTo>
                  <a:lnTo>
                    <a:pt x="8780350" y="101585"/>
                  </a:lnTo>
                  <a:lnTo>
                    <a:pt x="8818237" y="87390"/>
                  </a:lnTo>
                  <a:lnTo>
                    <a:pt x="8855355" y="73655"/>
                  </a:lnTo>
                  <a:lnTo>
                    <a:pt x="8891693" y="60409"/>
                  </a:lnTo>
                  <a:lnTo>
                    <a:pt x="8961984" y="35504"/>
                  </a:lnTo>
                  <a:lnTo>
                    <a:pt x="9029023" y="12913"/>
                  </a:lnTo>
                  <a:lnTo>
                    <a:pt x="9061295" y="2560"/>
                  </a:lnTo>
                  <a:lnTo>
                    <a:pt x="9069603" y="0"/>
                  </a:lnTo>
                </a:path>
              </a:pathLst>
            </a:custGeom>
            <a:ln w="10794">
              <a:solidFill>
                <a:srgbClr val="05A0BE"/>
              </a:solidFill>
            </a:ln>
          </p:spPr>
          <p:txBody>
            <a:bodyPr wrap="square" lIns="0" tIns="0" rIns="0" bIns="0" rtlCol="0"/>
            <a:lstStyle/>
            <a:p>
              <a:endParaRPr/>
            </a:p>
          </p:txBody>
        </p:sp>
        <p:sp>
          <p:nvSpPr>
            <p:cNvPr id="7" name="object 7"/>
            <p:cNvSpPr/>
            <p:nvPr/>
          </p:nvSpPr>
          <p:spPr>
            <a:xfrm>
              <a:off x="7" y="56966"/>
              <a:ext cx="9144000" cy="892810"/>
            </a:xfrm>
            <a:custGeom>
              <a:avLst/>
              <a:gdLst/>
              <a:ahLst/>
              <a:cxnLst/>
              <a:rect l="l" t="t" r="r" b="b"/>
              <a:pathLst>
                <a:path w="9144000" h="892810">
                  <a:moveTo>
                    <a:pt x="0" y="892461"/>
                  </a:moveTo>
                  <a:lnTo>
                    <a:pt x="52556" y="882917"/>
                  </a:lnTo>
                  <a:lnTo>
                    <a:pt x="110528" y="871363"/>
                  </a:lnTo>
                  <a:lnTo>
                    <a:pt x="173708" y="857976"/>
                  </a:lnTo>
                  <a:lnTo>
                    <a:pt x="241890" y="842937"/>
                  </a:lnTo>
                  <a:lnTo>
                    <a:pt x="314868" y="826422"/>
                  </a:lnTo>
                  <a:lnTo>
                    <a:pt x="353090" y="817667"/>
                  </a:lnTo>
                  <a:lnTo>
                    <a:pt x="392433" y="808611"/>
                  </a:lnTo>
                  <a:lnTo>
                    <a:pt x="432871" y="799276"/>
                  </a:lnTo>
                  <a:lnTo>
                    <a:pt x="474379" y="789683"/>
                  </a:lnTo>
                  <a:lnTo>
                    <a:pt x="516931" y="779855"/>
                  </a:lnTo>
                  <a:lnTo>
                    <a:pt x="560500" y="769816"/>
                  </a:lnTo>
                  <a:lnTo>
                    <a:pt x="605062" y="759586"/>
                  </a:lnTo>
                  <a:lnTo>
                    <a:pt x="650589" y="749188"/>
                  </a:lnTo>
                  <a:lnTo>
                    <a:pt x="697057" y="738645"/>
                  </a:lnTo>
                  <a:lnTo>
                    <a:pt x="744438" y="727979"/>
                  </a:lnTo>
                  <a:lnTo>
                    <a:pt x="792709" y="717212"/>
                  </a:lnTo>
                  <a:lnTo>
                    <a:pt x="841842" y="706367"/>
                  </a:lnTo>
                  <a:lnTo>
                    <a:pt x="891812" y="695465"/>
                  </a:lnTo>
                  <a:lnTo>
                    <a:pt x="942592" y="684530"/>
                  </a:lnTo>
                  <a:lnTo>
                    <a:pt x="994158" y="673584"/>
                  </a:lnTo>
                  <a:lnTo>
                    <a:pt x="1046483" y="662648"/>
                  </a:lnTo>
                  <a:lnTo>
                    <a:pt x="1099542" y="651745"/>
                  </a:lnTo>
                  <a:lnTo>
                    <a:pt x="1153308" y="640898"/>
                  </a:lnTo>
                  <a:lnTo>
                    <a:pt x="1207755" y="630129"/>
                  </a:lnTo>
                  <a:lnTo>
                    <a:pt x="1262858" y="619460"/>
                  </a:lnTo>
                  <a:lnTo>
                    <a:pt x="1318592" y="608914"/>
                  </a:lnTo>
                  <a:lnTo>
                    <a:pt x="1374929" y="598512"/>
                  </a:lnTo>
                  <a:lnTo>
                    <a:pt x="1431845" y="588278"/>
                  </a:lnTo>
                  <a:lnTo>
                    <a:pt x="1489313" y="578233"/>
                  </a:lnTo>
                  <a:lnTo>
                    <a:pt x="1547308" y="568400"/>
                  </a:lnTo>
                  <a:lnTo>
                    <a:pt x="1605803" y="558801"/>
                  </a:lnTo>
                  <a:lnTo>
                    <a:pt x="1664773" y="549459"/>
                  </a:lnTo>
                  <a:lnTo>
                    <a:pt x="1724192" y="540395"/>
                  </a:lnTo>
                  <a:lnTo>
                    <a:pt x="1784034" y="531633"/>
                  </a:lnTo>
                  <a:lnTo>
                    <a:pt x="1844274" y="523194"/>
                  </a:lnTo>
                  <a:lnTo>
                    <a:pt x="1904885" y="515101"/>
                  </a:lnTo>
                  <a:lnTo>
                    <a:pt x="1965841" y="507376"/>
                  </a:lnTo>
                  <a:lnTo>
                    <a:pt x="2027118" y="500041"/>
                  </a:lnTo>
                  <a:lnTo>
                    <a:pt x="2088688" y="493119"/>
                  </a:lnTo>
                  <a:lnTo>
                    <a:pt x="2150526" y="486633"/>
                  </a:lnTo>
                  <a:lnTo>
                    <a:pt x="2212606" y="480603"/>
                  </a:lnTo>
                  <a:lnTo>
                    <a:pt x="2274902" y="475054"/>
                  </a:lnTo>
                  <a:lnTo>
                    <a:pt x="2337389" y="470007"/>
                  </a:lnTo>
                  <a:lnTo>
                    <a:pt x="2400041" y="465484"/>
                  </a:lnTo>
                  <a:lnTo>
                    <a:pt x="2462831" y="461508"/>
                  </a:lnTo>
                  <a:lnTo>
                    <a:pt x="2525734" y="458101"/>
                  </a:lnTo>
                  <a:lnTo>
                    <a:pt x="2588725" y="455285"/>
                  </a:lnTo>
                  <a:lnTo>
                    <a:pt x="2630538" y="453793"/>
                  </a:lnTo>
                  <a:lnTo>
                    <a:pt x="2672996" y="452618"/>
                  </a:lnTo>
                  <a:lnTo>
                    <a:pt x="2716083" y="451751"/>
                  </a:lnTo>
                  <a:lnTo>
                    <a:pt x="2759781" y="451184"/>
                  </a:lnTo>
                  <a:lnTo>
                    <a:pt x="2804074" y="450909"/>
                  </a:lnTo>
                  <a:lnTo>
                    <a:pt x="2848946" y="450916"/>
                  </a:lnTo>
                  <a:lnTo>
                    <a:pt x="2894378" y="451197"/>
                  </a:lnTo>
                  <a:lnTo>
                    <a:pt x="2940356" y="451743"/>
                  </a:lnTo>
                  <a:lnTo>
                    <a:pt x="2986861" y="452546"/>
                  </a:lnTo>
                  <a:lnTo>
                    <a:pt x="3033878" y="453596"/>
                  </a:lnTo>
                  <a:lnTo>
                    <a:pt x="3081388" y="454887"/>
                  </a:lnTo>
                  <a:lnTo>
                    <a:pt x="3129377" y="456408"/>
                  </a:lnTo>
                  <a:lnTo>
                    <a:pt x="3177826" y="458151"/>
                  </a:lnTo>
                  <a:lnTo>
                    <a:pt x="3226720" y="460107"/>
                  </a:lnTo>
                  <a:lnTo>
                    <a:pt x="3276040" y="462268"/>
                  </a:lnTo>
                  <a:lnTo>
                    <a:pt x="3325772" y="464626"/>
                  </a:lnTo>
                  <a:lnTo>
                    <a:pt x="3375897" y="467171"/>
                  </a:lnTo>
                  <a:lnTo>
                    <a:pt x="3426399" y="469895"/>
                  </a:lnTo>
                  <a:lnTo>
                    <a:pt x="3477261" y="472789"/>
                  </a:lnTo>
                  <a:lnTo>
                    <a:pt x="3528467" y="475844"/>
                  </a:lnTo>
                  <a:lnTo>
                    <a:pt x="3580000" y="479053"/>
                  </a:lnTo>
                  <a:lnTo>
                    <a:pt x="3631843" y="482406"/>
                  </a:lnTo>
                  <a:lnTo>
                    <a:pt x="3683979" y="485894"/>
                  </a:lnTo>
                  <a:lnTo>
                    <a:pt x="3736392" y="489510"/>
                  </a:lnTo>
                  <a:lnTo>
                    <a:pt x="3789064" y="493244"/>
                  </a:lnTo>
                  <a:lnTo>
                    <a:pt x="3841980" y="497088"/>
                  </a:lnTo>
                  <a:lnTo>
                    <a:pt x="3895122" y="501033"/>
                  </a:lnTo>
                  <a:lnTo>
                    <a:pt x="3948473" y="505070"/>
                  </a:lnTo>
                  <a:lnTo>
                    <a:pt x="4002017" y="509191"/>
                  </a:lnTo>
                  <a:lnTo>
                    <a:pt x="4055737" y="513388"/>
                  </a:lnTo>
                  <a:lnTo>
                    <a:pt x="4109616" y="517651"/>
                  </a:lnTo>
                  <a:lnTo>
                    <a:pt x="4163637" y="521972"/>
                  </a:lnTo>
                  <a:lnTo>
                    <a:pt x="4217785" y="526342"/>
                  </a:lnTo>
                  <a:lnTo>
                    <a:pt x="4272041" y="530752"/>
                  </a:lnTo>
                  <a:lnTo>
                    <a:pt x="4326389" y="535195"/>
                  </a:lnTo>
                  <a:lnTo>
                    <a:pt x="4380813" y="539661"/>
                  </a:lnTo>
                  <a:lnTo>
                    <a:pt x="4435296" y="544142"/>
                  </a:lnTo>
                  <a:lnTo>
                    <a:pt x="4489820" y="548629"/>
                  </a:lnTo>
                  <a:lnTo>
                    <a:pt x="4544370" y="553113"/>
                  </a:lnTo>
                  <a:lnTo>
                    <a:pt x="4598928" y="557586"/>
                  </a:lnTo>
                  <a:lnTo>
                    <a:pt x="4653477" y="562039"/>
                  </a:lnTo>
                  <a:lnTo>
                    <a:pt x="4708002" y="566464"/>
                  </a:lnTo>
                  <a:lnTo>
                    <a:pt x="4762485" y="570851"/>
                  </a:lnTo>
                  <a:lnTo>
                    <a:pt x="4816909" y="575193"/>
                  </a:lnTo>
                  <a:lnTo>
                    <a:pt x="4871257" y="579480"/>
                  </a:lnTo>
                  <a:lnTo>
                    <a:pt x="4925514" y="583705"/>
                  </a:lnTo>
                  <a:lnTo>
                    <a:pt x="4979661" y="587857"/>
                  </a:lnTo>
                  <a:lnTo>
                    <a:pt x="5033683" y="591929"/>
                  </a:lnTo>
                  <a:lnTo>
                    <a:pt x="5087563" y="595913"/>
                  </a:lnTo>
                  <a:lnTo>
                    <a:pt x="5141283" y="599798"/>
                  </a:lnTo>
                  <a:lnTo>
                    <a:pt x="5194828" y="603577"/>
                  </a:lnTo>
                  <a:lnTo>
                    <a:pt x="5248179" y="607242"/>
                  </a:lnTo>
                  <a:lnTo>
                    <a:pt x="5301322" y="610783"/>
                  </a:lnTo>
                  <a:lnTo>
                    <a:pt x="5354238" y="614191"/>
                  </a:lnTo>
                  <a:lnTo>
                    <a:pt x="5406911" y="617459"/>
                  </a:lnTo>
                  <a:lnTo>
                    <a:pt x="5459324" y="620577"/>
                  </a:lnTo>
                  <a:lnTo>
                    <a:pt x="5511461" y="623537"/>
                  </a:lnTo>
                  <a:lnTo>
                    <a:pt x="5563305" y="626331"/>
                  </a:lnTo>
                  <a:lnTo>
                    <a:pt x="5614838" y="628949"/>
                  </a:lnTo>
                  <a:lnTo>
                    <a:pt x="5666045" y="631383"/>
                  </a:lnTo>
                  <a:lnTo>
                    <a:pt x="5716909" y="633624"/>
                  </a:lnTo>
                  <a:lnTo>
                    <a:pt x="5767412" y="635664"/>
                  </a:lnTo>
                  <a:lnTo>
                    <a:pt x="5817538" y="637494"/>
                  </a:lnTo>
                  <a:lnTo>
                    <a:pt x="5867271" y="639106"/>
                  </a:lnTo>
                  <a:lnTo>
                    <a:pt x="5916592" y="640490"/>
                  </a:lnTo>
                  <a:lnTo>
                    <a:pt x="5965487" y="641638"/>
                  </a:lnTo>
                  <a:lnTo>
                    <a:pt x="6013937" y="642542"/>
                  </a:lnTo>
                  <a:lnTo>
                    <a:pt x="6061927" y="643192"/>
                  </a:lnTo>
                  <a:lnTo>
                    <a:pt x="6109439" y="643581"/>
                  </a:lnTo>
                  <a:lnTo>
                    <a:pt x="6156457" y="643700"/>
                  </a:lnTo>
                  <a:lnTo>
                    <a:pt x="6202964" y="643539"/>
                  </a:lnTo>
                  <a:lnTo>
                    <a:pt x="6248943" y="643090"/>
                  </a:lnTo>
                  <a:lnTo>
                    <a:pt x="6294377" y="642345"/>
                  </a:lnTo>
                  <a:lnTo>
                    <a:pt x="6339250" y="641296"/>
                  </a:lnTo>
                  <a:lnTo>
                    <a:pt x="6383545" y="639932"/>
                  </a:lnTo>
                  <a:lnTo>
                    <a:pt x="6427245" y="638246"/>
                  </a:lnTo>
                  <a:lnTo>
                    <a:pt x="6470333" y="636229"/>
                  </a:lnTo>
                  <a:lnTo>
                    <a:pt x="6512793" y="633873"/>
                  </a:lnTo>
                  <a:lnTo>
                    <a:pt x="6554608" y="631168"/>
                  </a:lnTo>
                  <a:lnTo>
                    <a:pt x="6616301" y="626506"/>
                  </a:lnTo>
                  <a:lnTo>
                    <a:pt x="6677695" y="621126"/>
                  </a:lnTo>
                  <a:lnTo>
                    <a:pt x="6738779" y="615055"/>
                  </a:lnTo>
                  <a:lnTo>
                    <a:pt x="6799541" y="608317"/>
                  </a:lnTo>
                  <a:lnTo>
                    <a:pt x="6859969" y="600940"/>
                  </a:lnTo>
                  <a:lnTo>
                    <a:pt x="6920053" y="592949"/>
                  </a:lnTo>
                  <a:lnTo>
                    <a:pt x="6979781" y="584369"/>
                  </a:lnTo>
                  <a:lnTo>
                    <a:pt x="7039141" y="575226"/>
                  </a:lnTo>
                  <a:lnTo>
                    <a:pt x="7098122" y="565547"/>
                  </a:lnTo>
                  <a:lnTo>
                    <a:pt x="7156712" y="555357"/>
                  </a:lnTo>
                  <a:lnTo>
                    <a:pt x="7214900" y="544682"/>
                  </a:lnTo>
                  <a:lnTo>
                    <a:pt x="7272674" y="533547"/>
                  </a:lnTo>
                  <a:lnTo>
                    <a:pt x="7330023" y="521979"/>
                  </a:lnTo>
                  <a:lnTo>
                    <a:pt x="7386936" y="510003"/>
                  </a:lnTo>
                  <a:lnTo>
                    <a:pt x="7443400" y="497645"/>
                  </a:lnTo>
                  <a:lnTo>
                    <a:pt x="7499405" y="484931"/>
                  </a:lnTo>
                  <a:lnTo>
                    <a:pt x="7554939" y="471887"/>
                  </a:lnTo>
                  <a:lnTo>
                    <a:pt x="7609990" y="458538"/>
                  </a:lnTo>
                  <a:lnTo>
                    <a:pt x="7664548" y="444910"/>
                  </a:lnTo>
                  <a:lnTo>
                    <a:pt x="7718600" y="431030"/>
                  </a:lnTo>
                  <a:lnTo>
                    <a:pt x="7772135" y="416922"/>
                  </a:lnTo>
                  <a:lnTo>
                    <a:pt x="7825141" y="402613"/>
                  </a:lnTo>
                  <a:lnTo>
                    <a:pt x="7877608" y="388129"/>
                  </a:lnTo>
                  <a:lnTo>
                    <a:pt x="7929523" y="373495"/>
                  </a:lnTo>
                  <a:lnTo>
                    <a:pt x="7980875" y="358737"/>
                  </a:lnTo>
                  <a:lnTo>
                    <a:pt x="8031653" y="343881"/>
                  </a:lnTo>
                  <a:lnTo>
                    <a:pt x="8081845" y="328953"/>
                  </a:lnTo>
                  <a:lnTo>
                    <a:pt x="8131440" y="313978"/>
                  </a:lnTo>
                  <a:lnTo>
                    <a:pt x="8180426" y="298983"/>
                  </a:lnTo>
                  <a:lnTo>
                    <a:pt x="8228792" y="283993"/>
                  </a:lnTo>
                  <a:lnTo>
                    <a:pt x="8276526" y="269034"/>
                  </a:lnTo>
                  <a:lnTo>
                    <a:pt x="8323617" y="254131"/>
                  </a:lnTo>
                  <a:lnTo>
                    <a:pt x="8370054" y="239312"/>
                  </a:lnTo>
                  <a:lnTo>
                    <a:pt x="8415824" y="224600"/>
                  </a:lnTo>
                  <a:lnTo>
                    <a:pt x="8460916" y="210023"/>
                  </a:lnTo>
                  <a:lnTo>
                    <a:pt x="8505319" y="195606"/>
                  </a:lnTo>
                  <a:lnTo>
                    <a:pt x="8549022" y="181374"/>
                  </a:lnTo>
                  <a:lnTo>
                    <a:pt x="8592012" y="167355"/>
                  </a:lnTo>
                  <a:lnTo>
                    <a:pt x="8634279" y="153572"/>
                  </a:lnTo>
                  <a:lnTo>
                    <a:pt x="8675811" y="140053"/>
                  </a:lnTo>
                  <a:lnTo>
                    <a:pt x="8716597" y="126823"/>
                  </a:lnTo>
                  <a:lnTo>
                    <a:pt x="8756624" y="113908"/>
                  </a:lnTo>
                  <a:lnTo>
                    <a:pt x="8795882" y="101333"/>
                  </a:lnTo>
                  <a:lnTo>
                    <a:pt x="8834359" y="89125"/>
                  </a:lnTo>
                  <a:lnTo>
                    <a:pt x="8872043" y="77309"/>
                  </a:lnTo>
                  <a:lnTo>
                    <a:pt x="8908924" y="65911"/>
                  </a:lnTo>
                  <a:lnTo>
                    <a:pt x="8980227" y="44473"/>
                  </a:lnTo>
                  <a:lnTo>
                    <a:pt x="9048177" y="25016"/>
                  </a:lnTo>
                  <a:lnTo>
                    <a:pt x="9112682" y="7748"/>
                  </a:lnTo>
                  <a:lnTo>
                    <a:pt x="9143614" y="0"/>
                  </a:lnTo>
                </a:path>
              </a:pathLst>
            </a:custGeom>
            <a:ln w="9524">
              <a:solidFill>
                <a:srgbClr val="08B6BA"/>
              </a:solidFill>
            </a:ln>
          </p:spPr>
          <p:txBody>
            <a:bodyPr wrap="square" lIns="0" tIns="0" rIns="0" bIns="0" rtlCol="0"/>
            <a:lstStyle/>
            <a:p>
              <a:endParaRPr/>
            </a:p>
          </p:txBody>
        </p:sp>
      </p:grpSp>
      <p:sp>
        <p:nvSpPr>
          <p:cNvPr id="8" name="object 8"/>
          <p:cNvSpPr txBox="1">
            <a:spLocks noGrp="1"/>
          </p:cNvSpPr>
          <p:nvPr>
            <p:ph type="title"/>
          </p:nvPr>
        </p:nvSpPr>
        <p:spPr>
          <a:prstGeom prst="rect">
            <a:avLst/>
          </a:prstGeom>
        </p:spPr>
        <p:txBody>
          <a:bodyPr vert="horz" wrap="square" lIns="0" tIns="43180" rIns="0" bIns="0" rtlCol="0">
            <a:spAutoFit/>
          </a:bodyPr>
          <a:lstStyle/>
          <a:p>
            <a:pPr marL="12700" marR="5080">
              <a:lnSpc>
                <a:spcPts val="4500"/>
              </a:lnSpc>
              <a:spcBef>
                <a:spcPts val="340"/>
              </a:spcBef>
            </a:pPr>
            <a:r>
              <a:rPr spc="5" dirty="0"/>
              <a:t>Illustration</a:t>
            </a:r>
            <a:r>
              <a:rPr spc="-10" dirty="0"/>
              <a:t> </a:t>
            </a:r>
            <a:r>
              <a:rPr spc="5" dirty="0"/>
              <a:t>of</a:t>
            </a:r>
            <a:r>
              <a:rPr spc="-75" dirty="0"/>
              <a:t> </a:t>
            </a:r>
            <a:r>
              <a:rPr spc="10" dirty="0"/>
              <a:t>Three</a:t>
            </a:r>
            <a:r>
              <a:rPr spc="-5" dirty="0"/>
              <a:t> </a:t>
            </a:r>
            <a:r>
              <a:rPr spc="5" dirty="0"/>
              <a:t>Finite</a:t>
            </a:r>
            <a:r>
              <a:rPr spc="-5" dirty="0"/>
              <a:t> </a:t>
            </a:r>
            <a:r>
              <a:rPr spc="5" dirty="0"/>
              <a:t>Set </a:t>
            </a:r>
            <a:r>
              <a:rPr spc="-1145" dirty="0"/>
              <a:t> </a:t>
            </a:r>
            <a:r>
              <a:rPr spc="5" dirty="0"/>
              <a:t>Example</a:t>
            </a:r>
          </a:p>
        </p:txBody>
      </p:sp>
      <p:pic>
        <p:nvPicPr>
          <p:cNvPr id="9" name="object 9"/>
          <p:cNvPicPr/>
          <p:nvPr/>
        </p:nvPicPr>
        <p:blipFill>
          <a:blip r:embed="rId5" cstate="print"/>
          <a:stretch>
            <a:fillRect/>
          </a:stretch>
        </p:blipFill>
        <p:spPr>
          <a:xfrm>
            <a:off x="2133600" y="1803400"/>
            <a:ext cx="5384800" cy="49022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8450" y="243578"/>
            <a:ext cx="8547100" cy="579646"/>
          </a:xfrm>
          <a:prstGeom prst="rect">
            <a:avLst/>
          </a:prstGeom>
        </p:spPr>
        <p:txBody>
          <a:bodyPr vert="horz" wrap="square" lIns="0" tIns="40640" rIns="0" bIns="0" rtlCol="0">
            <a:spAutoFit/>
          </a:bodyPr>
          <a:lstStyle/>
          <a:p>
            <a:pPr marL="12700" marR="5080">
              <a:lnSpc>
                <a:spcPts val="4200"/>
              </a:lnSpc>
              <a:spcBef>
                <a:spcPts val="320"/>
              </a:spcBef>
              <a:tabLst>
                <a:tab pos="2545080" algn="l"/>
                <a:tab pos="3363595" algn="l"/>
              </a:tabLst>
            </a:pPr>
            <a:r>
              <a:rPr sz="3600" spc="-5" dirty="0"/>
              <a:t>Rabbits</a:t>
            </a:r>
            <a:r>
              <a:rPr sz="3600" spc="10" dirty="0"/>
              <a:t> </a:t>
            </a:r>
            <a:r>
              <a:rPr sz="3600" dirty="0"/>
              <a:t>and	the	</a:t>
            </a:r>
            <a:r>
              <a:rPr sz="3600" spc="-5" dirty="0"/>
              <a:t>Fibonacci</a:t>
            </a:r>
            <a:r>
              <a:rPr sz="3600" spc="-45" dirty="0"/>
              <a:t> </a:t>
            </a:r>
            <a:r>
              <a:rPr sz="3600" spc="-5" dirty="0"/>
              <a:t>Numbers </a:t>
            </a:r>
            <a:r>
              <a:rPr sz="3600" spc="-1070" dirty="0"/>
              <a:t> </a:t>
            </a:r>
            <a:r>
              <a:rPr sz="3600" spc="-5" dirty="0"/>
              <a:t>(</a:t>
            </a:r>
            <a:r>
              <a:rPr sz="3600" i="1" spc="-5" dirty="0">
                <a:latin typeface="Trebuchet MS"/>
                <a:cs typeface="Trebuchet MS"/>
              </a:rPr>
              <a:t>cont.</a:t>
            </a:r>
            <a:r>
              <a:rPr sz="3600" spc="-5" dirty="0"/>
              <a:t>)</a:t>
            </a:r>
            <a:endParaRPr sz="3600" dirty="0">
              <a:latin typeface="Trebuchet MS"/>
              <a:cs typeface="Trebuchet MS"/>
            </a:endParaRPr>
          </a:p>
        </p:txBody>
      </p:sp>
      <p:sp>
        <p:nvSpPr>
          <p:cNvPr id="3" name="object 3"/>
          <p:cNvSpPr/>
          <p:nvPr/>
        </p:nvSpPr>
        <p:spPr>
          <a:xfrm>
            <a:off x="465766" y="1133252"/>
            <a:ext cx="8229600" cy="4389120"/>
          </a:xfrm>
          <a:custGeom>
            <a:avLst/>
            <a:gdLst/>
            <a:ahLst/>
            <a:cxnLst/>
            <a:rect l="l" t="t" r="r" b="b"/>
            <a:pathLst>
              <a:path w="8229600" h="4389120">
                <a:moveTo>
                  <a:pt x="0" y="0"/>
                </a:moveTo>
                <a:lnTo>
                  <a:pt x="8229600" y="0"/>
                </a:lnTo>
                <a:lnTo>
                  <a:pt x="8229600" y="4389120"/>
                </a:lnTo>
                <a:lnTo>
                  <a:pt x="0" y="4389120"/>
                </a:lnTo>
                <a:lnTo>
                  <a:pt x="0" y="0"/>
                </a:lnTo>
                <a:close/>
              </a:path>
            </a:pathLst>
          </a:custGeom>
          <a:solidFill>
            <a:srgbClr val="FFFFFF"/>
          </a:solidFill>
        </p:spPr>
        <p:txBody>
          <a:bodyPr wrap="square" lIns="0" tIns="0" rIns="0" bIns="0" rtlCol="0"/>
          <a:lstStyle/>
          <a:p>
            <a:endParaRPr/>
          </a:p>
        </p:txBody>
      </p:sp>
      <p:sp>
        <p:nvSpPr>
          <p:cNvPr id="4" name="object 4"/>
          <p:cNvSpPr txBox="1"/>
          <p:nvPr/>
        </p:nvSpPr>
        <p:spPr>
          <a:xfrm>
            <a:off x="762000" y="1074685"/>
            <a:ext cx="7917815" cy="3403600"/>
          </a:xfrm>
          <a:prstGeom prst="rect">
            <a:avLst/>
          </a:prstGeom>
        </p:spPr>
        <p:txBody>
          <a:bodyPr vert="horz" wrap="square" lIns="0" tIns="57785" rIns="0" bIns="0" rtlCol="0">
            <a:spAutoFit/>
          </a:bodyPr>
          <a:lstStyle/>
          <a:p>
            <a:pPr marL="50800">
              <a:lnSpc>
                <a:spcPct val="100000"/>
              </a:lnSpc>
              <a:spcBef>
                <a:spcPts val="455"/>
              </a:spcBef>
            </a:pPr>
            <a:r>
              <a:rPr sz="1950" b="1" spc="10" dirty="0">
                <a:latin typeface="Palatino Linotype"/>
                <a:cs typeface="Palatino Linotype"/>
              </a:rPr>
              <a:t>Solution</a:t>
            </a:r>
            <a:r>
              <a:rPr sz="1950" spc="10" dirty="0">
                <a:latin typeface="Palatino Linotype"/>
                <a:cs typeface="Palatino Linotype"/>
              </a:rPr>
              <a:t>:</a:t>
            </a:r>
            <a:r>
              <a:rPr sz="1950" spc="5" dirty="0">
                <a:latin typeface="Palatino Linotype"/>
                <a:cs typeface="Palatino Linotype"/>
              </a:rPr>
              <a:t> </a:t>
            </a:r>
            <a:r>
              <a:rPr sz="1950" spc="10" dirty="0">
                <a:latin typeface="Palatino Linotype"/>
                <a:cs typeface="Palatino Linotype"/>
              </a:rPr>
              <a:t>Let </a:t>
            </a:r>
            <a:r>
              <a:rPr sz="1950" i="1" spc="5" dirty="0">
                <a:latin typeface="Palatino Linotype"/>
                <a:cs typeface="Palatino Linotype"/>
              </a:rPr>
              <a:t>f</a:t>
            </a:r>
            <a:r>
              <a:rPr sz="1950" i="1" spc="7" baseline="-23504" dirty="0">
                <a:latin typeface="Palatino Linotype"/>
                <a:cs typeface="Palatino Linotype"/>
              </a:rPr>
              <a:t>n</a:t>
            </a:r>
            <a:r>
              <a:rPr sz="1950" i="1" spc="270" baseline="-23504" dirty="0">
                <a:latin typeface="Palatino Linotype"/>
                <a:cs typeface="Palatino Linotype"/>
              </a:rPr>
              <a:t> </a:t>
            </a:r>
            <a:r>
              <a:rPr sz="1950" spc="15" dirty="0">
                <a:latin typeface="Palatino Linotype"/>
                <a:cs typeface="Palatino Linotype"/>
              </a:rPr>
              <a:t>be</a:t>
            </a:r>
            <a:r>
              <a:rPr sz="1950" spc="5" dirty="0">
                <a:latin typeface="Palatino Linotype"/>
                <a:cs typeface="Palatino Linotype"/>
              </a:rPr>
              <a:t> </a:t>
            </a:r>
            <a:r>
              <a:rPr sz="1950" spc="10" dirty="0">
                <a:latin typeface="Palatino Linotype"/>
                <a:cs typeface="Palatino Linotype"/>
              </a:rPr>
              <a:t>the the</a:t>
            </a:r>
            <a:r>
              <a:rPr sz="1950" spc="5" dirty="0">
                <a:latin typeface="Palatino Linotype"/>
                <a:cs typeface="Palatino Linotype"/>
              </a:rPr>
              <a:t> </a:t>
            </a:r>
            <a:r>
              <a:rPr sz="1950" spc="15" dirty="0">
                <a:latin typeface="Palatino Linotype"/>
                <a:cs typeface="Palatino Linotype"/>
              </a:rPr>
              <a:t>number</a:t>
            </a:r>
            <a:r>
              <a:rPr sz="1950" spc="10" dirty="0">
                <a:latin typeface="Palatino Linotype"/>
                <a:cs typeface="Palatino Linotype"/>
              </a:rPr>
              <a:t> of</a:t>
            </a:r>
            <a:r>
              <a:rPr sz="1950" spc="5" dirty="0">
                <a:latin typeface="Palatino Linotype"/>
                <a:cs typeface="Palatino Linotype"/>
              </a:rPr>
              <a:t> </a:t>
            </a:r>
            <a:r>
              <a:rPr sz="1950" spc="10" dirty="0">
                <a:latin typeface="Palatino Linotype"/>
                <a:cs typeface="Palatino Linotype"/>
              </a:rPr>
              <a:t>pairs of rabbits</a:t>
            </a:r>
            <a:r>
              <a:rPr sz="1950" spc="5" dirty="0">
                <a:latin typeface="Palatino Linotype"/>
                <a:cs typeface="Palatino Linotype"/>
              </a:rPr>
              <a:t> </a:t>
            </a:r>
            <a:r>
              <a:rPr sz="1950" spc="10" dirty="0">
                <a:latin typeface="Palatino Linotype"/>
                <a:cs typeface="Palatino Linotype"/>
              </a:rPr>
              <a:t>after </a:t>
            </a:r>
            <a:r>
              <a:rPr sz="1950" i="1" spc="15" dirty="0">
                <a:latin typeface="Palatino Linotype"/>
                <a:cs typeface="Palatino Linotype"/>
              </a:rPr>
              <a:t>n</a:t>
            </a:r>
            <a:r>
              <a:rPr sz="1950" i="1" spc="5" dirty="0">
                <a:latin typeface="Palatino Linotype"/>
                <a:cs typeface="Palatino Linotype"/>
              </a:rPr>
              <a:t> </a:t>
            </a:r>
            <a:r>
              <a:rPr sz="1950" spc="10" dirty="0">
                <a:latin typeface="Palatino Linotype"/>
                <a:cs typeface="Palatino Linotype"/>
              </a:rPr>
              <a:t>months.</a:t>
            </a:r>
            <a:endParaRPr sz="1950" dirty="0">
              <a:latin typeface="Palatino Linotype"/>
              <a:cs typeface="Palatino Linotype"/>
            </a:endParaRPr>
          </a:p>
          <a:p>
            <a:pPr marL="433705" marR="440055" indent="-247015">
              <a:lnSpc>
                <a:spcPts val="2200"/>
              </a:lnSpc>
              <a:spcBef>
                <a:spcPts val="550"/>
              </a:spcBef>
              <a:buClr>
                <a:srgbClr val="0F6FC6"/>
              </a:buClr>
              <a:buSzPct val="84615"/>
              <a:buFont typeface="Lucida Sans Unicode"/>
              <a:buChar char="●"/>
              <a:tabLst>
                <a:tab pos="434340" algn="l"/>
              </a:tabLst>
            </a:pPr>
            <a:r>
              <a:rPr sz="1950" spc="5" dirty="0">
                <a:latin typeface="Palatino Linotype"/>
                <a:cs typeface="Palatino Linotype"/>
              </a:rPr>
              <a:t>There </a:t>
            </a:r>
            <a:r>
              <a:rPr sz="1950" dirty="0">
                <a:latin typeface="Palatino Linotype"/>
                <a:cs typeface="Palatino Linotype"/>
              </a:rPr>
              <a:t>are </a:t>
            </a:r>
            <a:r>
              <a:rPr sz="1950" spc="10" dirty="0">
                <a:latin typeface="Palatino Linotype"/>
                <a:cs typeface="Palatino Linotype"/>
              </a:rPr>
              <a:t>is</a:t>
            </a:r>
            <a:r>
              <a:rPr sz="1950" spc="15" dirty="0">
                <a:latin typeface="Palatino Linotype"/>
                <a:cs typeface="Palatino Linotype"/>
              </a:rPr>
              <a:t> </a:t>
            </a:r>
            <a:r>
              <a:rPr sz="1950" i="1" spc="5" dirty="0">
                <a:latin typeface="Palatino Linotype"/>
                <a:cs typeface="Palatino Linotype"/>
              </a:rPr>
              <a:t>f</a:t>
            </a:r>
            <a:r>
              <a:rPr sz="1950" spc="7" baseline="-23504" dirty="0">
                <a:latin typeface="Times New Roman"/>
                <a:cs typeface="Times New Roman"/>
              </a:rPr>
              <a:t>1 </a:t>
            </a:r>
            <a:r>
              <a:rPr sz="1950" i="1" spc="220" dirty="0">
                <a:latin typeface="Palatino Linotype"/>
                <a:cs typeface="Palatino Linotype"/>
              </a:rPr>
              <a:t>= </a:t>
            </a:r>
            <a:r>
              <a:rPr sz="1950" spc="15" dirty="0">
                <a:latin typeface="Times New Roman"/>
                <a:cs typeface="Times New Roman"/>
              </a:rPr>
              <a:t>1 </a:t>
            </a:r>
            <a:r>
              <a:rPr sz="1950" spc="5" dirty="0">
                <a:latin typeface="Times New Roman"/>
                <a:cs typeface="Times New Roman"/>
              </a:rPr>
              <a:t>pairs </a:t>
            </a:r>
            <a:r>
              <a:rPr sz="1950" spc="10" dirty="0">
                <a:latin typeface="Times New Roman"/>
                <a:cs typeface="Times New Roman"/>
              </a:rPr>
              <a:t>of </a:t>
            </a:r>
            <a:r>
              <a:rPr sz="1950" spc="5" dirty="0">
                <a:latin typeface="Times New Roman"/>
                <a:cs typeface="Times New Roman"/>
              </a:rPr>
              <a:t>rabbits </a:t>
            </a:r>
            <a:r>
              <a:rPr sz="1950" spc="15" dirty="0">
                <a:latin typeface="Times New Roman"/>
                <a:cs typeface="Times New Roman"/>
              </a:rPr>
              <a:t>on </a:t>
            </a:r>
            <a:r>
              <a:rPr sz="1950" spc="10" dirty="0">
                <a:latin typeface="Times New Roman"/>
                <a:cs typeface="Times New Roman"/>
              </a:rPr>
              <a:t>the </a:t>
            </a:r>
            <a:r>
              <a:rPr sz="1950" spc="5" dirty="0">
                <a:latin typeface="Times New Roman"/>
                <a:cs typeface="Times New Roman"/>
              </a:rPr>
              <a:t>island at </a:t>
            </a:r>
            <a:r>
              <a:rPr sz="1950" spc="10" dirty="0">
                <a:latin typeface="Times New Roman"/>
                <a:cs typeface="Times New Roman"/>
              </a:rPr>
              <a:t>the end of the </a:t>
            </a:r>
            <a:r>
              <a:rPr sz="1950" spc="5" dirty="0">
                <a:latin typeface="Times New Roman"/>
                <a:cs typeface="Times New Roman"/>
              </a:rPr>
              <a:t>first </a:t>
            </a:r>
            <a:r>
              <a:rPr sz="1950" spc="-475" dirty="0">
                <a:latin typeface="Times New Roman"/>
                <a:cs typeface="Times New Roman"/>
              </a:rPr>
              <a:t> </a:t>
            </a:r>
            <a:r>
              <a:rPr sz="1950" spc="10" dirty="0">
                <a:latin typeface="Times New Roman"/>
                <a:cs typeface="Times New Roman"/>
              </a:rPr>
              <a:t>month.</a:t>
            </a:r>
            <a:endParaRPr sz="1950" dirty="0">
              <a:latin typeface="Times New Roman"/>
              <a:cs typeface="Times New Roman"/>
            </a:endParaRPr>
          </a:p>
          <a:p>
            <a:pPr marL="433705" marR="93980" indent="-247015">
              <a:lnSpc>
                <a:spcPts val="2110"/>
              </a:lnSpc>
              <a:spcBef>
                <a:spcPts val="464"/>
              </a:spcBef>
              <a:buClr>
                <a:srgbClr val="0F6FC6"/>
              </a:buClr>
              <a:buSzPct val="84615"/>
              <a:buFont typeface="Lucida Sans Unicode"/>
              <a:buChar char="●"/>
              <a:tabLst>
                <a:tab pos="434340" algn="l"/>
              </a:tabLst>
            </a:pPr>
            <a:r>
              <a:rPr sz="2925" spc="-112" baseline="2849" dirty="0">
                <a:latin typeface="Palatino Linotype"/>
                <a:cs typeface="Palatino Linotype"/>
              </a:rPr>
              <a:t>We</a:t>
            </a:r>
            <a:r>
              <a:rPr sz="2925" spc="7" baseline="2849" dirty="0">
                <a:latin typeface="Palatino Linotype"/>
                <a:cs typeface="Palatino Linotype"/>
              </a:rPr>
              <a:t> </a:t>
            </a:r>
            <a:r>
              <a:rPr sz="2925" spc="15" baseline="2849" dirty="0">
                <a:latin typeface="Palatino Linotype"/>
                <a:cs typeface="Palatino Linotype"/>
              </a:rPr>
              <a:t>also have </a:t>
            </a:r>
            <a:r>
              <a:rPr sz="2925" i="1" spc="7" baseline="2849" dirty="0">
                <a:latin typeface="Palatino Linotype"/>
                <a:cs typeface="Palatino Linotype"/>
              </a:rPr>
              <a:t>f</a:t>
            </a:r>
            <a:r>
              <a:rPr sz="1950" spc="7" baseline="-19230" dirty="0">
                <a:latin typeface="Times New Roman"/>
                <a:cs typeface="Times New Roman"/>
              </a:rPr>
              <a:t>2</a:t>
            </a:r>
            <a:r>
              <a:rPr sz="1950" spc="262" baseline="-19230" dirty="0">
                <a:latin typeface="Times New Roman"/>
                <a:cs typeface="Times New Roman"/>
              </a:rPr>
              <a:t> </a:t>
            </a:r>
            <a:r>
              <a:rPr sz="2925" i="1" spc="330" baseline="2849" dirty="0">
                <a:latin typeface="Palatino Linotype"/>
                <a:cs typeface="Palatino Linotype"/>
              </a:rPr>
              <a:t>=</a:t>
            </a:r>
            <a:r>
              <a:rPr sz="2925" i="1" spc="7" baseline="2849" dirty="0">
                <a:latin typeface="Palatino Linotype"/>
                <a:cs typeface="Palatino Linotype"/>
              </a:rPr>
              <a:t> </a:t>
            </a:r>
            <a:r>
              <a:rPr sz="2925" spc="22" baseline="2849" dirty="0">
                <a:latin typeface="Times New Roman"/>
                <a:cs typeface="Times New Roman"/>
              </a:rPr>
              <a:t>1</a:t>
            </a:r>
            <a:r>
              <a:rPr sz="2925" spc="15" baseline="2849" dirty="0">
                <a:latin typeface="Times New Roman"/>
                <a:cs typeface="Times New Roman"/>
              </a:rPr>
              <a:t> </a:t>
            </a:r>
            <a:r>
              <a:rPr sz="2925" spc="15" baseline="2849" dirty="0">
                <a:latin typeface="Palatino Linotype"/>
                <a:cs typeface="Palatino Linotype"/>
              </a:rPr>
              <a:t>because the pair</a:t>
            </a:r>
            <a:r>
              <a:rPr sz="2925" spc="7" baseline="2849" dirty="0">
                <a:latin typeface="Palatino Linotype"/>
                <a:cs typeface="Palatino Linotype"/>
              </a:rPr>
              <a:t> </a:t>
            </a:r>
            <a:r>
              <a:rPr sz="2925" spc="15" baseline="2849" dirty="0">
                <a:latin typeface="Palatino Linotype"/>
                <a:cs typeface="Palatino Linotype"/>
              </a:rPr>
              <a:t>does not </a:t>
            </a:r>
            <a:r>
              <a:rPr sz="2925" spc="7" baseline="2849" dirty="0">
                <a:latin typeface="Palatino Linotype"/>
                <a:cs typeface="Palatino Linotype"/>
              </a:rPr>
              <a:t>breed</a:t>
            </a:r>
            <a:r>
              <a:rPr sz="2925" spc="15" baseline="2849" dirty="0">
                <a:latin typeface="Palatino Linotype"/>
                <a:cs typeface="Palatino Linotype"/>
              </a:rPr>
              <a:t> during the</a:t>
            </a:r>
            <a:r>
              <a:rPr sz="2925" spc="7" baseline="2849" dirty="0">
                <a:latin typeface="Palatino Linotype"/>
                <a:cs typeface="Palatino Linotype"/>
              </a:rPr>
              <a:t> first </a:t>
            </a:r>
            <a:r>
              <a:rPr sz="2925" spc="-705" baseline="2849" dirty="0">
                <a:latin typeface="Palatino Linotype"/>
                <a:cs typeface="Palatino Linotype"/>
              </a:rPr>
              <a:t> </a:t>
            </a:r>
            <a:r>
              <a:rPr sz="1950" spc="10" dirty="0">
                <a:latin typeface="Palatino Linotype"/>
                <a:cs typeface="Palatino Linotype"/>
              </a:rPr>
              <a:t>month</a:t>
            </a:r>
            <a:r>
              <a:rPr sz="1950" i="1" spc="10" dirty="0">
                <a:latin typeface="Palatino Linotype"/>
                <a:cs typeface="Palatino Linotype"/>
              </a:rPr>
              <a:t>.</a:t>
            </a:r>
            <a:endParaRPr sz="1950" dirty="0">
              <a:latin typeface="Palatino Linotype"/>
              <a:cs typeface="Palatino Linotype"/>
            </a:endParaRPr>
          </a:p>
          <a:p>
            <a:pPr marL="433705" marR="43180" indent="-247015">
              <a:lnSpc>
                <a:spcPct val="94000"/>
              </a:lnSpc>
              <a:spcBef>
                <a:spcPts val="265"/>
              </a:spcBef>
              <a:buClr>
                <a:srgbClr val="0F6FC6"/>
              </a:buClr>
              <a:buSzPct val="84615"/>
              <a:buFont typeface="Lucida Sans Unicode"/>
              <a:buChar char="●"/>
              <a:tabLst>
                <a:tab pos="434340" algn="l"/>
              </a:tabLst>
            </a:pPr>
            <a:r>
              <a:rPr sz="1950" spc="-80" dirty="0">
                <a:latin typeface="Palatino Linotype"/>
                <a:cs typeface="Palatino Linotype"/>
              </a:rPr>
              <a:t>To</a:t>
            </a:r>
            <a:r>
              <a:rPr sz="1950" spc="5" dirty="0">
                <a:latin typeface="Palatino Linotype"/>
                <a:cs typeface="Palatino Linotype"/>
              </a:rPr>
              <a:t> </a:t>
            </a:r>
            <a:r>
              <a:rPr sz="1950" spc="10" dirty="0">
                <a:latin typeface="Palatino Linotype"/>
                <a:cs typeface="Palatino Linotype"/>
              </a:rPr>
              <a:t>find</a:t>
            </a:r>
            <a:r>
              <a:rPr sz="1950" spc="5" dirty="0">
                <a:latin typeface="Palatino Linotype"/>
                <a:cs typeface="Palatino Linotype"/>
              </a:rPr>
              <a:t> </a:t>
            </a:r>
            <a:r>
              <a:rPr sz="1950" spc="10" dirty="0">
                <a:latin typeface="Palatino Linotype"/>
                <a:cs typeface="Palatino Linotype"/>
              </a:rPr>
              <a:t>the</a:t>
            </a:r>
            <a:r>
              <a:rPr sz="1950" spc="5" dirty="0">
                <a:latin typeface="Palatino Linotype"/>
                <a:cs typeface="Palatino Linotype"/>
              </a:rPr>
              <a:t> </a:t>
            </a:r>
            <a:r>
              <a:rPr sz="1950" spc="15" dirty="0">
                <a:latin typeface="Palatino Linotype"/>
                <a:cs typeface="Palatino Linotype"/>
              </a:rPr>
              <a:t>number</a:t>
            </a:r>
            <a:r>
              <a:rPr sz="1950" spc="5" dirty="0">
                <a:latin typeface="Palatino Linotype"/>
                <a:cs typeface="Palatino Linotype"/>
              </a:rPr>
              <a:t> </a:t>
            </a:r>
            <a:r>
              <a:rPr sz="1950" spc="10" dirty="0">
                <a:latin typeface="Palatino Linotype"/>
                <a:cs typeface="Palatino Linotype"/>
              </a:rPr>
              <a:t>of pairs</a:t>
            </a:r>
            <a:r>
              <a:rPr sz="1950" spc="5" dirty="0">
                <a:latin typeface="Palatino Linotype"/>
                <a:cs typeface="Palatino Linotype"/>
              </a:rPr>
              <a:t> </a:t>
            </a:r>
            <a:r>
              <a:rPr sz="1950" spc="15" dirty="0">
                <a:latin typeface="Palatino Linotype"/>
                <a:cs typeface="Palatino Linotype"/>
              </a:rPr>
              <a:t>on</a:t>
            </a:r>
            <a:r>
              <a:rPr sz="1950" spc="5" dirty="0">
                <a:latin typeface="Palatino Linotype"/>
                <a:cs typeface="Palatino Linotype"/>
              </a:rPr>
              <a:t> </a:t>
            </a:r>
            <a:r>
              <a:rPr sz="1950" spc="10" dirty="0">
                <a:latin typeface="Palatino Linotype"/>
                <a:cs typeface="Palatino Linotype"/>
              </a:rPr>
              <a:t>the</a:t>
            </a:r>
            <a:r>
              <a:rPr sz="1950" spc="5" dirty="0">
                <a:latin typeface="Palatino Linotype"/>
                <a:cs typeface="Palatino Linotype"/>
              </a:rPr>
              <a:t> </a:t>
            </a:r>
            <a:r>
              <a:rPr sz="1950" spc="10" dirty="0">
                <a:latin typeface="Palatino Linotype"/>
                <a:cs typeface="Palatino Linotype"/>
              </a:rPr>
              <a:t>island</a:t>
            </a:r>
            <a:r>
              <a:rPr sz="1950" spc="5" dirty="0">
                <a:latin typeface="Palatino Linotype"/>
                <a:cs typeface="Palatino Linotype"/>
              </a:rPr>
              <a:t> </a:t>
            </a:r>
            <a:r>
              <a:rPr sz="1950" spc="10" dirty="0">
                <a:latin typeface="Palatino Linotype"/>
                <a:cs typeface="Palatino Linotype"/>
              </a:rPr>
              <a:t>after</a:t>
            </a:r>
            <a:r>
              <a:rPr sz="1950" spc="15" dirty="0">
                <a:latin typeface="Palatino Linotype"/>
                <a:cs typeface="Palatino Linotype"/>
              </a:rPr>
              <a:t> </a:t>
            </a:r>
            <a:r>
              <a:rPr sz="1950" i="1" spc="15" dirty="0">
                <a:latin typeface="Palatino Linotype"/>
                <a:cs typeface="Palatino Linotype"/>
              </a:rPr>
              <a:t>n</a:t>
            </a:r>
            <a:r>
              <a:rPr sz="1950" i="1" spc="5" dirty="0">
                <a:latin typeface="Palatino Linotype"/>
                <a:cs typeface="Palatino Linotype"/>
              </a:rPr>
              <a:t> </a:t>
            </a:r>
            <a:r>
              <a:rPr sz="1950" spc="10" dirty="0">
                <a:latin typeface="Palatino Linotype"/>
                <a:cs typeface="Palatino Linotype"/>
              </a:rPr>
              <a:t>months,</a:t>
            </a:r>
            <a:r>
              <a:rPr sz="1950" spc="5" dirty="0">
                <a:latin typeface="Palatino Linotype"/>
                <a:cs typeface="Palatino Linotype"/>
              </a:rPr>
              <a:t> </a:t>
            </a:r>
            <a:r>
              <a:rPr sz="1950" spc="15" dirty="0">
                <a:latin typeface="Palatino Linotype"/>
                <a:cs typeface="Palatino Linotype"/>
              </a:rPr>
              <a:t>add</a:t>
            </a:r>
            <a:r>
              <a:rPr sz="1950" spc="5" dirty="0">
                <a:latin typeface="Palatino Linotype"/>
                <a:cs typeface="Palatino Linotype"/>
              </a:rPr>
              <a:t> </a:t>
            </a:r>
            <a:r>
              <a:rPr sz="1950" spc="10" dirty="0">
                <a:latin typeface="Palatino Linotype"/>
                <a:cs typeface="Palatino Linotype"/>
              </a:rPr>
              <a:t>the </a:t>
            </a:r>
            <a:r>
              <a:rPr sz="1950" spc="15" dirty="0">
                <a:latin typeface="Palatino Linotype"/>
                <a:cs typeface="Palatino Linotype"/>
              </a:rPr>
              <a:t> number on </a:t>
            </a:r>
            <a:r>
              <a:rPr sz="1950" spc="10" dirty="0">
                <a:latin typeface="Palatino Linotype"/>
                <a:cs typeface="Palatino Linotype"/>
              </a:rPr>
              <a:t>the island after the </a:t>
            </a:r>
            <a:r>
              <a:rPr sz="1950" spc="5" dirty="0">
                <a:latin typeface="Palatino Linotype"/>
                <a:cs typeface="Palatino Linotype"/>
              </a:rPr>
              <a:t>previous </a:t>
            </a:r>
            <a:r>
              <a:rPr sz="1950" spc="10" dirty="0">
                <a:latin typeface="Palatino Linotype"/>
                <a:cs typeface="Palatino Linotype"/>
              </a:rPr>
              <a:t>month, </a:t>
            </a:r>
            <a:r>
              <a:rPr sz="1950" i="1" spc="5" dirty="0">
                <a:latin typeface="Palatino Linotype"/>
                <a:cs typeface="Palatino Linotype"/>
              </a:rPr>
              <a:t>f</a:t>
            </a:r>
            <a:r>
              <a:rPr sz="1950" i="1" spc="7" baseline="-23504" dirty="0">
                <a:latin typeface="Palatino Linotype"/>
                <a:cs typeface="Palatino Linotype"/>
              </a:rPr>
              <a:t>n-1</a:t>
            </a:r>
            <a:r>
              <a:rPr sz="1950" spc="5" dirty="0">
                <a:latin typeface="Palatino Linotype"/>
                <a:cs typeface="Palatino Linotype"/>
              </a:rPr>
              <a:t>, </a:t>
            </a:r>
            <a:r>
              <a:rPr sz="1950" spc="15" dirty="0">
                <a:latin typeface="Palatino Linotype"/>
                <a:cs typeface="Palatino Linotype"/>
              </a:rPr>
              <a:t>and </a:t>
            </a:r>
            <a:r>
              <a:rPr sz="1950" spc="10" dirty="0">
                <a:latin typeface="Palatino Linotype"/>
                <a:cs typeface="Palatino Linotype"/>
              </a:rPr>
              <a:t>the </a:t>
            </a:r>
            <a:r>
              <a:rPr sz="1950" spc="15" dirty="0">
                <a:latin typeface="Palatino Linotype"/>
                <a:cs typeface="Palatino Linotype"/>
              </a:rPr>
              <a:t> number </a:t>
            </a:r>
            <a:r>
              <a:rPr sz="1950" spc="10" dirty="0">
                <a:latin typeface="Palatino Linotype"/>
                <a:cs typeface="Palatino Linotype"/>
              </a:rPr>
              <a:t>of newborn pairs, </a:t>
            </a:r>
            <a:r>
              <a:rPr sz="1950" spc="15" dirty="0">
                <a:latin typeface="Palatino Linotype"/>
                <a:cs typeface="Palatino Linotype"/>
              </a:rPr>
              <a:t>which </a:t>
            </a:r>
            <a:r>
              <a:rPr sz="1950" spc="10" dirty="0">
                <a:latin typeface="Palatino Linotype"/>
                <a:cs typeface="Palatino Linotype"/>
              </a:rPr>
              <a:t>equals </a:t>
            </a:r>
            <a:r>
              <a:rPr sz="1950" i="1" spc="5" dirty="0">
                <a:latin typeface="Palatino Linotype"/>
                <a:cs typeface="Palatino Linotype"/>
              </a:rPr>
              <a:t>f</a:t>
            </a:r>
            <a:r>
              <a:rPr sz="1950" i="1" spc="7" baseline="-23504" dirty="0">
                <a:latin typeface="Palatino Linotype"/>
                <a:cs typeface="Palatino Linotype"/>
              </a:rPr>
              <a:t>n-2</a:t>
            </a:r>
            <a:r>
              <a:rPr sz="1950" spc="5" dirty="0">
                <a:latin typeface="Palatino Linotype"/>
                <a:cs typeface="Palatino Linotype"/>
              </a:rPr>
              <a:t>, </a:t>
            </a:r>
            <a:r>
              <a:rPr sz="1950" spc="10" dirty="0">
                <a:latin typeface="Palatino Linotype"/>
                <a:cs typeface="Palatino Linotype"/>
              </a:rPr>
              <a:t>because each newborn </a:t>
            </a:r>
            <a:r>
              <a:rPr sz="1950" spc="-475" dirty="0">
                <a:latin typeface="Palatino Linotype"/>
                <a:cs typeface="Palatino Linotype"/>
              </a:rPr>
              <a:t> </a:t>
            </a:r>
            <a:r>
              <a:rPr sz="1950" spc="10" dirty="0">
                <a:latin typeface="Palatino Linotype"/>
                <a:cs typeface="Palatino Linotype"/>
              </a:rPr>
              <a:t>pair</a:t>
            </a:r>
            <a:r>
              <a:rPr sz="1950" dirty="0">
                <a:latin typeface="Palatino Linotype"/>
                <a:cs typeface="Palatino Linotype"/>
              </a:rPr>
              <a:t> </a:t>
            </a:r>
            <a:r>
              <a:rPr sz="1950" spc="15" dirty="0">
                <a:latin typeface="Palatino Linotype"/>
                <a:cs typeface="Palatino Linotype"/>
              </a:rPr>
              <a:t>comes</a:t>
            </a:r>
            <a:r>
              <a:rPr sz="1950" spc="5" dirty="0">
                <a:latin typeface="Palatino Linotype"/>
                <a:cs typeface="Palatino Linotype"/>
              </a:rPr>
              <a:t> from </a:t>
            </a:r>
            <a:r>
              <a:rPr sz="1950" spc="15" dirty="0">
                <a:latin typeface="Palatino Linotype"/>
                <a:cs typeface="Palatino Linotype"/>
              </a:rPr>
              <a:t>a</a:t>
            </a:r>
            <a:r>
              <a:rPr sz="1950" spc="5" dirty="0">
                <a:latin typeface="Palatino Linotype"/>
                <a:cs typeface="Palatino Linotype"/>
              </a:rPr>
              <a:t> </a:t>
            </a:r>
            <a:r>
              <a:rPr sz="1950" spc="10" dirty="0">
                <a:latin typeface="Palatino Linotype"/>
                <a:cs typeface="Palatino Linotype"/>
              </a:rPr>
              <a:t>pair</a:t>
            </a:r>
            <a:r>
              <a:rPr sz="1950" spc="5" dirty="0">
                <a:latin typeface="Palatino Linotype"/>
                <a:cs typeface="Palatino Linotype"/>
              </a:rPr>
              <a:t> </a:t>
            </a:r>
            <a:r>
              <a:rPr sz="1950" spc="10" dirty="0">
                <a:latin typeface="Palatino Linotype"/>
                <a:cs typeface="Palatino Linotype"/>
              </a:rPr>
              <a:t>at</a:t>
            </a:r>
            <a:r>
              <a:rPr sz="1950" spc="5" dirty="0">
                <a:latin typeface="Palatino Linotype"/>
                <a:cs typeface="Palatino Linotype"/>
              </a:rPr>
              <a:t> </a:t>
            </a:r>
            <a:r>
              <a:rPr sz="1950" spc="10" dirty="0">
                <a:latin typeface="Palatino Linotype"/>
                <a:cs typeface="Palatino Linotype"/>
              </a:rPr>
              <a:t>least</a:t>
            </a:r>
            <a:r>
              <a:rPr sz="1950" dirty="0">
                <a:latin typeface="Palatino Linotype"/>
                <a:cs typeface="Palatino Linotype"/>
              </a:rPr>
              <a:t> </a:t>
            </a:r>
            <a:r>
              <a:rPr sz="1950" spc="15" dirty="0">
                <a:latin typeface="Palatino Linotype"/>
                <a:cs typeface="Palatino Linotype"/>
              </a:rPr>
              <a:t>two</a:t>
            </a:r>
            <a:r>
              <a:rPr sz="1950" spc="5" dirty="0">
                <a:latin typeface="Palatino Linotype"/>
                <a:cs typeface="Palatino Linotype"/>
              </a:rPr>
              <a:t> </a:t>
            </a:r>
            <a:r>
              <a:rPr sz="1950" spc="15" dirty="0">
                <a:latin typeface="Palatino Linotype"/>
                <a:cs typeface="Palatino Linotype"/>
              </a:rPr>
              <a:t>months</a:t>
            </a:r>
            <a:r>
              <a:rPr sz="1950" spc="5" dirty="0">
                <a:latin typeface="Palatino Linotype"/>
                <a:cs typeface="Palatino Linotype"/>
              </a:rPr>
              <a:t> </a:t>
            </a:r>
            <a:r>
              <a:rPr sz="1950" spc="10" dirty="0">
                <a:latin typeface="Palatino Linotype"/>
                <a:cs typeface="Palatino Linotype"/>
              </a:rPr>
              <a:t>old.</a:t>
            </a:r>
            <a:endParaRPr sz="1950" dirty="0">
              <a:latin typeface="Palatino Linotype"/>
              <a:cs typeface="Palatino Linotype"/>
            </a:endParaRPr>
          </a:p>
          <a:p>
            <a:pPr>
              <a:lnSpc>
                <a:spcPct val="100000"/>
              </a:lnSpc>
              <a:spcBef>
                <a:spcPts val="25"/>
              </a:spcBef>
            </a:pPr>
            <a:endParaRPr sz="2100" dirty="0">
              <a:latin typeface="Palatino Linotype"/>
              <a:cs typeface="Palatino Linotype"/>
            </a:endParaRPr>
          </a:p>
          <a:p>
            <a:pPr marL="65405">
              <a:lnSpc>
                <a:spcPct val="100000"/>
              </a:lnSpc>
            </a:pPr>
            <a:r>
              <a:rPr sz="1950" spc="10" dirty="0">
                <a:latin typeface="Palatino Linotype"/>
                <a:cs typeface="Palatino Linotype"/>
              </a:rPr>
              <a:t>Consequently</a:t>
            </a:r>
            <a:r>
              <a:rPr sz="1950" spc="5" dirty="0">
                <a:latin typeface="Palatino Linotype"/>
                <a:cs typeface="Palatino Linotype"/>
              </a:rPr>
              <a:t> </a:t>
            </a:r>
            <a:r>
              <a:rPr sz="1950" spc="10" dirty="0">
                <a:latin typeface="Palatino Linotype"/>
                <a:cs typeface="Palatino Linotype"/>
              </a:rPr>
              <a:t>the</a:t>
            </a:r>
            <a:r>
              <a:rPr sz="1950" spc="5" dirty="0">
                <a:latin typeface="Palatino Linotype"/>
                <a:cs typeface="Palatino Linotype"/>
              </a:rPr>
              <a:t> </a:t>
            </a:r>
            <a:r>
              <a:rPr sz="1950" spc="10" dirty="0">
                <a:latin typeface="Palatino Linotype"/>
                <a:cs typeface="Palatino Linotype"/>
              </a:rPr>
              <a:t>sequence</a:t>
            </a:r>
            <a:r>
              <a:rPr sz="1950" spc="5" dirty="0">
                <a:latin typeface="Palatino Linotype"/>
                <a:cs typeface="Palatino Linotype"/>
              </a:rPr>
              <a:t> {</a:t>
            </a:r>
            <a:r>
              <a:rPr sz="1950" i="1" spc="5" dirty="0">
                <a:latin typeface="Palatino Linotype"/>
                <a:cs typeface="Palatino Linotype"/>
              </a:rPr>
              <a:t>f</a:t>
            </a:r>
            <a:r>
              <a:rPr sz="1950" i="1" spc="7" baseline="-23504" dirty="0">
                <a:latin typeface="Palatino Linotype"/>
                <a:cs typeface="Palatino Linotype"/>
              </a:rPr>
              <a:t>n</a:t>
            </a:r>
            <a:r>
              <a:rPr sz="1950" i="1" spc="254" baseline="-23504" dirty="0">
                <a:latin typeface="Palatino Linotype"/>
                <a:cs typeface="Palatino Linotype"/>
              </a:rPr>
              <a:t> </a:t>
            </a:r>
            <a:r>
              <a:rPr sz="1950" spc="10" dirty="0">
                <a:latin typeface="Palatino Linotype"/>
                <a:cs typeface="Palatino Linotype"/>
              </a:rPr>
              <a:t>}</a:t>
            </a:r>
            <a:r>
              <a:rPr sz="1950" spc="5" dirty="0">
                <a:latin typeface="Palatino Linotype"/>
                <a:cs typeface="Palatino Linotype"/>
              </a:rPr>
              <a:t> </a:t>
            </a:r>
            <a:r>
              <a:rPr sz="1950" spc="10" dirty="0">
                <a:latin typeface="Palatino Linotype"/>
                <a:cs typeface="Palatino Linotype"/>
              </a:rPr>
              <a:t>satisfies</a:t>
            </a:r>
            <a:r>
              <a:rPr sz="1950" spc="5" dirty="0">
                <a:latin typeface="Palatino Linotype"/>
                <a:cs typeface="Palatino Linotype"/>
              </a:rPr>
              <a:t> </a:t>
            </a:r>
            <a:r>
              <a:rPr sz="1950" spc="10" dirty="0">
                <a:latin typeface="Palatino Linotype"/>
                <a:cs typeface="Palatino Linotype"/>
              </a:rPr>
              <a:t>the</a:t>
            </a:r>
            <a:r>
              <a:rPr sz="1950" spc="5" dirty="0">
                <a:latin typeface="Palatino Linotype"/>
                <a:cs typeface="Palatino Linotype"/>
              </a:rPr>
              <a:t> recurrence</a:t>
            </a:r>
            <a:r>
              <a:rPr sz="1950" spc="10" dirty="0">
                <a:latin typeface="Palatino Linotype"/>
                <a:cs typeface="Palatino Linotype"/>
              </a:rPr>
              <a:t> </a:t>
            </a:r>
            <a:r>
              <a:rPr sz="1950" spc="5" dirty="0">
                <a:latin typeface="Palatino Linotype"/>
                <a:cs typeface="Palatino Linotype"/>
              </a:rPr>
              <a:t>relation</a:t>
            </a:r>
            <a:endParaRPr sz="1950" dirty="0">
              <a:latin typeface="Palatino Linotype"/>
              <a:cs typeface="Palatino Linotype"/>
            </a:endParaRPr>
          </a:p>
        </p:txBody>
      </p:sp>
      <p:sp>
        <p:nvSpPr>
          <p:cNvPr id="5" name="object 5"/>
          <p:cNvSpPr txBox="1"/>
          <p:nvPr/>
        </p:nvSpPr>
        <p:spPr>
          <a:xfrm>
            <a:off x="914400" y="4757135"/>
            <a:ext cx="1527175" cy="327660"/>
          </a:xfrm>
          <a:prstGeom prst="rect">
            <a:avLst/>
          </a:prstGeom>
        </p:spPr>
        <p:txBody>
          <a:bodyPr vert="horz" wrap="square" lIns="0" tIns="16510" rIns="0" bIns="0" rtlCol="0">
            <a:spAutoFit/>
          </a:bodyPr>
          <a:lstStyle/>
          <a:p>
            <a:pPr marL="38100">
              <a:lnSpc>
                <a:spcPct val="100000"/>
              </a:lnSpc>
              <a:spcBef>
                <a:spcPts val="130"/>
              </a:spcBef>
            </a:pPr>
            <a:r>
              <a:rPr sz="2925" i="1" spc="7" baseline="15669" dirty="0">
                <a:latin typeface="Palatino Linotype"/>
                <a:cs typeface="Palatino Linotype"/>
              </a:rPr>
              <a:t>f</a:t>
            </a:r>
            <a:r>
              <a:rPr sz="1300" i="1" spc="5" dirty="0">
                <a:latin typeface="Palatino Linotype"/>
                <a:cs typeface="Palatino Linotype"/>
              </a:rPr>
              <a:t>n</a:t>
            </a:r>
            <a:r>
              <a:rPr sz="1300" i="1" spc="160" dirty="0">
                <a:latin typeface="Palatino Linotype"/>
                <a:cs typeface="Palatino Linotype"/>
              </a:rPr>
              <a:t> </a:t>
            </a:r>
            <a:r>
              <a:rPr sz="2925" i="1" spc="330" baseline="15669" dirty="0">
                <a:latin typeface="Palatino Linotype"/>
                <a:cs typeface="Palatino Linotype"/>
              </a:rPr>
              <a:t>=</a:t>
            </a:r>
            <a:r>
              <a:rPr sz="2925" i="1" spc="-7" baseline="15669" dirty="0">
                <a:latin typeface="Palatino Linotype"/>
                <a:cs typeface="Palatino Linotype"/>
              </a:rPr>
              <a:t> </a:t>
            </a:r>
            <a:r>
              <a:rPr sz="2925" i="1" spc="7" baseline="15669" dirty="0">
                <a:latin typeface="Palatino Linotype"/>
                <a:cs typeface="Palatino Linotype"/>
              </a:rPr>
              <a:t>f</a:t>
            </a:r>
            <a:r>
              <a:rPr sz="1300" i="1" spc="5" dirty="0">
                <a:latin typeface="Palatino Linotype"/>
                <a:cs typeface="Palatino Linotype"/>
              </a:rPr>
              <a:t>n-1 </a:t>
            </a:r>
            <a:r>
              <a:rPr sz="1300" i="1" spc="310" dirty="0">
                <a:latin typeface="Palatino Linotype"/>
                <a:cs typeface="Palatino Linotype"/>
              </a:rPr>
              <a:t> </a:t>
            </a:r>
            <a:r>
              <a:rPr sz="2925" i="1" spc="330" baseline="15669" dirty="0">
                <a:latin typeface="Palatino Linotype"/>
                <a:cs typeface="Palatino Linotype"/>
              </a:rPr>
              <a:t>+</a:t>
            </a:r>
            <a:r>
              <a:rPr sz="2925" i="1" spc="727" baseline="15669" dirty="0">
                <a:latin typeface="Palatino Linotype"/>
                <a:cs typeface="Palatino Linotype"/>
              </a:rPr>
              <a:t> </a:t>
            </a:r>
            <a:r>
              <a:rPr sz="2925" i="1" spc="7" baseline="15669" dirty="0">
                <a:latin typeface="Palatino Linotype"/>
                <a:cs typeface="Palatino Linotype"/>
              </a:rPr>
              <a:t>f</a:t>
            </a:r>
            <a:r>
              <a:rPr sz="1300" i="1" spc="5" dirty="0">
                <a:latin typeface="Palatino Linotype"/>
                <a:cs typeface="Palatino Linotype"/>
              </a:rPr>
              <a:t>n-2</a:t>
            </a:r>
            <a:endParaRPr sz="1300" dirty="0">
              <a:latin typeface="Palatino Linotype"/>
              <a:cs typeface="Palatino Linotype"/>
            </a:endParaRPr>
          </a:p>
        </p:txBody>
      </p:sp>
      <p:sp>
        <p:nvSpPr>
          <p:cNvPr id="6" name="object 6"/>
          <p:cNvSpPr txBox="1"/>
          <p:nvPr/>
        </p:nvSpPr>
        <p:spPr>
          <a:xfrm>
            <a:off x="2655570" y="4706419"/>
            <a:ext cx="5958205" cy="327660"/>
          </a:xfrm>
          <a:prstGeom prst="rect">
            <a:avLst/>
          </a:prstGeom>
        </p:spPr>
        <p:txBody>
          <a:bodyPr vert="horz" wrap="square" lIns="0" tIns="16510" rIns="0" bIns="0" rtlCol="0">
            <a:spAutoFit/>
          </a:bodyPr>
          <a:lstStyle/>
          <a:p>
            <a:pPr marL="38100">
              <a:lnSpc>
                <a:spcPct val="100000"/>
              </a:lnSpc>
              <a:spcBef>
                <a:spcPts val="130"/>
              </a:spcBef>
            </a:pPr>
            <a:r>
              <a:rPr sz="1950" spc="10" dirty="0">
                <a:latin typeface="Palatino Linotype"/>
                <a:cs typeface="Palatino Linotype"/>
              </a:rPr>
              <a:t>for</a:t>
            </a:r>
            <a:r>
              <a:rPr sz="1950" spc="500" dirty="0">
                <a:latin typeface="Palatino Linotype"/>
                <a:cs typeface="Palatino Linotype"/>
              </a:rPr>
              <a:t> </a:t>
            </a:r>
            <a:r>
              <a:rPr sz="1950" i="1" spc="15" dirty="0">
                <a:latin typeface="Palatino Linotype"/>
                <a:cs typeface="Palatino Linotype"/>
              </a:rPr>
              <a:t>n</a:t>
            </a:r>
            <a:r>
              <a:rPr sz="1950" i="1" spc="5" dirty="0">
                <a:latin typeface="Palatino Linotype"/>
                <a:cs typeface="Palatino Linotype"/>
              </a:rPr>
              <a:t> </a:t>
            </a:r>
            <a:r>
              <a:rPr sz="1950" i="1" spc="15" dirty="0">
                <a:latin typeface="Times New Roman"/>
                <a:cs typeface="Times New Roman"/>
              </a:rPr>
              <a:t>≥</a:t>
            </a:r>
            <a:r>
              <a:rPr sz="1950" i="1" spc="500" dirty="0">
                <a:latin typeface="Times New Roman"/>
                <a:cs typeface="Times New Roman"/>
              </a:rPr>
              <a:t> </a:t>
            </a:r>
            <a:r>
              <a:rPr sz="1950" spc="15" dirty="0">
                <a:latin typeface="Times New Roman"/>
                <a:cs typeface="Times New Roman"/>
              </a:rPr>
              <a:t>3</a:t>
            </a:r>
            <a:r>
              <a:rPr sz="1950" spc="5" dirty="0">
                <a:latin typeface="Times New Roman"/>
                <a:cs typeface="Times New Roman"/>
              </a:rPr>
              <a:t> </a:t>
            </a:r>
            <a:r>
              <a:rPr sz="1950" spc="15" dirty="0">
                <a:latin typeface="Palatino Linotype"/>
                <a:cs typeface="Palatino Linotype"/>
              </a:rPr>
              <a:t>with</a:t>
            </a:r>
            <a:r>
              <a:rPr sz="1950" spc="5" dirty="0">
                <a:latin typeface="Palatino Linotype"/>
                <a:cs typeface="Palatino Linotype"/>
              </a:rPr>
              <a:t> </a:t>
            </a:r>
            <a:r>
              <a:rPr sz="1950" spc="10" dirty="0">
                <a:latin typeface="Palatino Linotype"/>
                <a:cs typeface="Palatino Linotype"/>
              </a:rPr>
              <a:t>the</a:t>
            </a:r>
            <a:r>
              <a:rPr sz="1950" spc="5" dirty="0">
                <a:latin typeface="Palatino Linotype"/>
                <a:cs typeface="Palatino Linotype"/>
              </a:rPr>
              <a:t> initial </a:t>
            </a:r>
            <a:r>
              <a:rPr sz="1950" spc="10" dirty="0">
                <a:latin typeface="Palatino Linotype"/>
                <a:cs typeface="Palatino Linotype"/>
              </a:rPr>
              <a:t>conditions</a:t>
            </a:r>
            <a:r>
              <a:rPr sz="1950" spc="500" dirty="0">
                <a:latin typeface="Palatino Linotype"/>
                <a:cs typeface="Palatino Linotype"/>
              </a:rPr>
              <a:t> </a:t>
            </a:r>
            <a:r>
              <a:rPr sz="1950" i="1" spc="5" dirty="0">
                <a:latin typeface="Palatino Linotype"/>
                <a:cs typeface="Palatino Linotype"/>
              </a:rPr>
              <a:t>f</a:t>
            </a:r>
            <a:r>
              <a:rPr sz="1950" spc="7" baseline="-23504" dirty="0">
                <a:latin typeface="Times New Roman"/>
                <a:cs typeface="Times New Roman"/>
              </a:rPr>
              <a:t>1</a:t>
            </a:r>
            <a:r>
              <a:rPr sz="1950" spc="254" baseline="-23504" dirty="0">
                <a:latin typeface="Times New Roman"/>
                <a:cs typeface="Times New Roman"/>
              </a:rPr>
              <a:t> </a:t>
            </a:r>
            <a:r>
              <a:rPr sz="1950" i="1" spc="220" dirty="0">
                <a:latin typeface="Palatino Linotype"/>
                <a:cs typeface="Palatino Linotype"/>
              </a:rPr>
              <a:t>=</a:t>
            </a:r>
            <a:r>
              <a:rPr sz="1950" i="1" spc="5" dirty="0">
                <a:latin typeface="Palatino Linotype"/>
                <a:cs typeface="Palatino Linotype"/>
              </a:rPr>
              <a:t> </a:t>
            </a:r>
            <a:r>
              <a:rPr sz="1950" spc="15" dirty="0">
                <a:latin typeface="Times New Roman"/>
                <a:cs typeface="Times New Roman"/>
              </a:rPr>
              <a:t>1</a:t>
            </a:r>
            <a:r>
              <a:rPr sz="1950" spc="5" dirty="0">
                <a:latin typeface="Times New Roman"/>
                <a:cs typeface="Times New Roman"/>
              </a:rPr>
              <a:t> </a:t>
            </a:r>
            <a:r>
              <a:rPr sz="1950" spc="15" dirty="0">
                <a:latin typeface="Palatino Linotype"/>
                <a:cs typeface="Palatino Linotype"/>
              </a:rPr>
              <a:t>and</a:t>
            </a:r>
            <a:r>
              <a:rPr sz="1950" spc="505" dirty="0">
                <a:latin typeface="Palatino Linotype"/>
                <a:cs typeface="Palatino Linotype"/>
              </a:rPr>
              <a:t> </a:t>
            </a:r>
            <a:r>
              <a:rPr sz="1950" i="1" spc="5" dirty="0">
                <a:latin typeface="Palatino Linotype"/>
                <a:cs typeface="Palatino Linotype"/>
              </a:rPr>
              <a:t>f</a:t>
            </a:r>
            <a:r>
              <a:rPr sz="1950" spc="7" baseline="-23504" dirty="0">
                <a:latin typeface="Times New Roman"/>
                <a:cs typeface="Times New Roman"/>
              </a:rPr>
              <a:t>2</a:t>
            </a:r>
            <a:r>
              <a:rPr sz="1950" spc="254" baseline="-23504" dirty="0">
                <a:latin typeface="Times New Roman"/>
                <a:cs typeface="Times New Roman"/>
              </a:rPr>
              <a:t> </a:t>
            </a:r>
            <a:r>
              <a:rPr sz="1950" i="1" spc="220" dirty="0">
                <a:latin typeface="Palatino Linotype"/>
                <a:cs typeface="Palatino Linotype"/>
              </a:rPr>
              <a:t>=</a:t>
            </a:r>
            <a:r>
              <a:rPr sz="1950" i="1" spc="5" dirty="0">
                <a:latin typeface="Palatino Linotype"/>
                <a:cs typeface="Palatino Linotype"/>
              </a:rPr>
              <a:t> </a:t>
            </a:r>
            <a:r>
              <a:rPr sz="1950" spc="10" dirty="0">
                <a:latin typeface="Times New Roman"/>
                <a:cs typeface="Times New Roman"/>
              </a:rPr>
              <a:t>1</a:t>
            </a:r>
            <a:r>
              <a:rPr sz="1950" i="1" spc="10" dirty="0">
                <a:latin typeface="Palatino Linotype"/>
                <a:cs typeface="Palatino Linotype"/>
              </a:rPr>
              <a:t>.</a:t>
            </a:r>
            <a:endParaRPr sz="1950" dirty="0">
              <a:latin typeface="Palatino Linotype"/>
              <a:cs typeface="Palatino Linotype"/>
            </a:endParaRPr>
          </a:p>
        </p:txBody>
      </p:sp>
      <p:sp>
        <p:nvSpPr>
          <p:cNvPr id="7" name="object 7"/>
          <p:cNvSpPr txBox="1"/>
          <p:nvPr/>
        </p:nvSpPr>
        <p:spPr>
          <a:xfrm>
            <a:off x="826459" y="5262213"/>
            <a:ext cx="7851775" cy="581660"/>
          </a:xfrm>
          <a:prstGeom prst="rect">
            <a:avLst/>
          </a:prstGeom>
        </p:spPr>
        <p:txBody>
          <a:bodyPr vert="horz" wrap="square" lIns="0" tIns="60960" rIns="0" bIns="0" rtlCol="0">
            <a:spAutoFit/>
          </a:bodyPr>
          <a:lstStyle/>
          <a:p>
            <a:pPr marL="12700" marR="5080">
              <a:lnSpc>
                <a:spcPts val="2000"/>
              </a:lnSpc>
              <a:spcBef>
                <a:spcPts val="480"/>
              </a:spcBef>
            </a:pPr>
            <a:r>
              <a:rPr sz="1950" spc="15" dirty="0">
                <a:latin typeface="Palatino Linotype"/>
                <a:cs typeface="Palatino Linotype"/>
              </a:rPr>
              <a:t>The</a:t>
            </a:r>
            <a:r>
              <a:rPr sz="1950" spc="5" dirty="0">
                <a:latin typeface="Palatino Linotype"/>
                <a:cs typeface="Palatino Linotype"/>
              </a:rPr>
              <a:t> </a:t>
            </a:r>
            <a:r>
              <a:rPr sz="1950" spc="15" dirty="0">
                <a:latin typeface="Palatino Linotype"/>
                <a:cs typeface="Palatino Linotype"/>
              </a:rPr>
              <a:t>number</a:t>
            </a:r>
            <a:r>
              <a:rPr sz="1950" spc="5" dirty="0">
                <a:latin typeface="Palatino Linotype"/>
                <a:cs typeface="Palatino Linotype"/>
              </a:rPr>
              <a:t> </a:t>
            </a:r>
            <a:r>
              <a:rPr sz="1950" spc="10" dirty="0">
                <a:latin typeface="Palatino Linotype"/>
                <a:cs typeface="Palatino Linotype"/>
              </a:rPr>
              <a:t>of</a:t>
            </a:r>
            <a:r>
              <a:rPr sz="1950" spc="5" dirty="0">
                <a:latin typeface="Palatino Linotype"/>
                <a:cs typeface="Palatino Linotype"/>
              </a:rPr>
              <a:t> </a:t>
            </a:r>
            <a:r>
              <a:rPr sz="1950" spc="10" dirty="0">
                <a:latin typeface="Palatino Linotype"/>
                <a:cs typeface="Palatino Linotype"/>
              </a:rPr>
              <a:t>pairs</a:t>
            </a:r>
            <a:r>
              <a:rPr sz="1950" spc="5" dirty="0">
                <a:latin typeface="Palatino Linotype"/>
                <a:cs typeface="Palatino Linotype"/>
              </a:rPr>
              <a:t> </a:t>
            </a:r>
            <a:r>
              <a:rPr sz="1950" spc="10" dirty="0">
                <a:latin typeface="Palatino Linotype"/>
                <a:cs typeface="Palatino Linotype"/>
              </a:rPr>
              <a:t>of</a:t>
            </a:r>
            <a:r>
              <a:rPr sz="1950" spc="5" dirty="0">
                <a:latin typeface="Palatino Linotype"/>
                <a:cs typeface="Palatino Linotype"/>
              </a:rPr>
              <a:t> </a:t>
            </a:r>
            <a:r>
              <a:rPr sz="1950" spc="10" dirty="0">
                <a:latin typeface="Palatino Linotype"/>
                <a:cs typeface="Palatino Linotype"/>
              </a:rPr>
              <a:t>rabbits </a:t>
            </a:r>
            <a:r>
              <a:rPr sz="1950" spc="15" dirty="0">
                <a:latin typeface="Palatino Linotype"/>
                <a:cs typeface="Palatino Linotype"/>
              </a:rPr>
              <a:t>on</a:t>
            </a:r>
            <a:r>
              <a:rPr sz="1950" spc="5" dirty="0">
                <a:latin typeface="Palatino Linotype"/>
                <a:cs typeface="Palatino Linotype"/>
              </a:rPr>
              <a:t> </a:t>
            </a:r>
            <a:r>
              <a:rPr sz="1950" spc="10" dirty="0">
                <a:latin typeface="Palatino Linotype"/>
                <a:cs typeface="Palatino Linotype"/>
              </a:rPr>
              <a:t>the</a:t>
            </a:r>
            <a:r>
              <a:rPr sz="1950" spc="5" dirty="0">
                <a:latin typeface="Palatino Linotype"/>
                <a:cs typeface="Palatino Linotype"/>
              </a:rPr>
              <a:t> </a:t>
            </a:r>
            <a:r>
              <a:rPr sz="1950" spc="10" dirty="0">
                <a:latin typeface="Palatino Linotype"/>
                <a:cs typeface="Palatino Linotype"/>
              </a:rPr>
              <a:t>island</a:t>
            </a:r>
            <a:r>
              <a:rPr sz="1950" spc="5" dirty="0">
                <a:latin typeface="Palatino Linotype"/>
                <a:cs typeface="Palatino Linotype"/>
              </a:rPr>
              <a:t> </a:t>
            </a:r>
            <a:r>
              <a:rPr sz="1950" spc="10" dirty="0">
                <a:latin typeface="Palatino Linotype"/>
                <a:cs typeface="Palatino Linotype"/>
              </a:rPr>
              <a:t>after</a:t>
            </a:r>
            <a:r>
              <a:rPr sz="1950" spc="5" dirty="0">
                <a:latin typeface="Palatino Linotype"/>
                <a:cs typeface="Palatino Linotype"/>
              </a:rPr>
              <a:t> </a:t>
            </a:r>
            <a:r>
              <a:rPr sz="1950" i="1" spc="15" dirty="0">
                <a:latin typeface="Palatino Linotype"/>
                <a:cs typeface="Palatino Linotype"/>
              </a:rPr>
              <a:t>n</a:t>
            </a:r>
            <a:r>
              <a:rPr sz="1950" i="1" spc="10" dirty="0">
                <a:latin typeface="Palatino Linotype"/>
                <a:cs typeface="Palatino Linotype"/>
              </a:rPr>
              <a:t> </a:t>
            </a:r>
            <a:r>
              <a:rPr sz="1950" spc="15" dirty="0">
                <a:latin typeface="Palatino Linotype"/>
                <a:cs typeface="Palatino Linotype"/>
              </a:rPr>
              <a:t>months</a:t>
            </a:r>
            <a:r>
              <a:rPr sz="1950" spc="5" dirty="0">
                <a:latin typeface="Palatino Linotype"/>
                <a:cs typeface="Palatino Linotype"/>
              </a:rPr>
              <a:t> </a:t>
            </a:r>
            <a:r>
              <a:rPr sz="1950" spc="10" dirty="0">
                <a:latin typeface="Palatino Linotype"/>
                <a:cs typeface="Palatino Linotype"/>
              </a:rPr>
              <a:t>is</a:t>
            </a:r>
            <a:r>
              <a:rPr sz="1950" spc="5" dirty="0">
                <a:latin typeface="Palatino Linotype"/>
                <a:cs typeface="Palatino Linotype"/>
              </a:rPr>
              <a:t> </a:t>
            </a:r>
            <a:r>
              <a:rPr sz="1950" spc="10" dirty="0">
                <a:latin typeface="Palatino Linotype"/>
                <a:cs typeface="Palatino Linotype"/>
              </a:rPr>
              <a:t>given</a:t>
            </a:r>
            <a:r>
              <a:rPr sz="1950" spc="5" dirty="0">
                <a:latin typeface="Palatino Linotype"/>
                <a:cs typeface="Palatino Linotype"/>
              </a:rPr>
              <a:t> </a:t>
            </a:r>
            <a:r>
              <a:rPr sz="1950" spc="15" dirty="0">
                <a:latin typeface="Palatino Linotype"/>
                <a:cs typeface="Palatino Linotype"/>
              </a:rPr>
              <a:t>by </a:t>
            </a:r>
            <a:r>
              <a:rPr sz="1950" spc="-470" dirty="0">
                <a:latin typeface="Palatino Linotype"/>
                <a:cs typeface="Palatino Linotype"/>
              </a:rPr>
              <a:t> </a:t>
            </a:r>
            <a:r>
              <a:rPr sz="1950" spc="10" dirty="0">
                <a:latin typeface="Palatino Linotype"/>
                <a:cs typeface="Palatino Linotype"/>
              </a:rPr>
              <a:t>the</a:t>
            </a:r>
            <a:r>
              <a:rPr sz="1950" dirty="0">
                <a:latin typeface="Palatino Linotype"/>
                <a:cs typeface="Palatino Linotype"/>
              </a:rPr>
              <a:t> </a:t>
            </a:r>
            <a:r>
              <a:rPr sz="1950" i="1" spc="10" dirty="0">
                <a:latin typeface="Palatino Linotype"/>
                <a:cs typeface="Palatino Linotype"/>
              </a:rPr>
              <a:t>n</a:t>
            </a:r>
            <a:r>
              <a:rPr sz="1950" spc="10" dirty="0">
                <a:latin typeface="Palatino Linotype"/>
                <a:cs typeface="Palatino Linotype"/>
              </a:rPr>
              <a:t>th</a:t>
            </a:r>
            <a:r>
              <a:rPr sz="1950" spc="5" dirty="0">
                <a:latin typeface="Palatino Linotype"/>
                <a:cs typeface="Palatino Linotype"/>
              </a:rPr>
              <a:t> </a:t>
            </a:r>
            <a:r>
              <a:rPr sz="1950" spc="10" dirty="0">
                <a:latin typeface="Palatino Linotype"/>
                <a:cs typeface="Palatino Linotype"/>
              </a:rPr>
              <a:t>Fibonacci</a:t>
            </a:r>
            <a:r>
              <a:rPr sz="1950" spc="5" dirty="0">
                <a:latin typeface="Palatino Linotype"/>
                <a:cs typeface="Palatino Linotype"/>
              </a:rPr>
              <a:t> </a:t>
            </a:r>
            <a:r>
              <a:rPr sz="1950" spc="-10" dirty="0">
                <a:latin typeface="Palatino Linotype"/>
                <a:cs typeface="Palatino Linotype"/>
              </a:rPr>
              <a:t>number.</a:t>
            </a:r>
            <a:endParaRPr sz="1950" dirty="0">
              <a:latin typeface="Palatino Linotype"/>
              <a:cs typeface="Palatino Linotype"/>
            </a:endParaRPr>
          </a:p>
        </p:txBody>
      </p:sp>
      <p:sp>
        <p:nvSpPr>
          <p:cNvPr id="8" name="Rectangle 7">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9" name="Ink 8"/>
              <p14:cNvContentPartPr/>
              <p14:nvPr/>
            </p14:nvContentPartPr>
            <p14:xfrm>
              <a:off x="410760" y="1419840"/>
              <a:ext cx="8287200" cy="4554360"/>
            </p14:xfrm>
          </p:contentPart>
        </mc:Choice>
        <mc:Fallback xmlns="">
          <p:pic>
            <p:nvPicPr>
              <p:cNvPr id="9" name="Ink 8"/>
              <p:cNvPicPr/>
              <p:nvPr/>
            </p:nvPicPr>
            <p:blipFill>
              <a:blip r:embed="rId3"/>
              <a:stretch>
                <a:fillRect/>
              </a:stretch>
            </p:blipFill>
            <p:spPr>
              <a:xfrm>
                <a:off x="401400" y="1410480"/>
                <a:ext cx="8305920" cy="4573080"/>
              </a:xfrm>
              <a:prstGeom prst="rect">
                <a:avLst/>
              </a:prstGeom>
            </p:spPr>
          </p:pic>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4500" y="1200150"/>
            <a:ext cx="8172450" cy="642620"/>
          </a:xfrm>
          <a:prstGeom prst="rect">
            <a:avLst/>
          </a:prstGeom>
        </p:spPr>
        <p:txBody>
          <a:bodyPr vert="horz" wrap="square" lIns="0" tIns="12700" rIns="0" bIns="0" rtlCol="0">
            <a:spAutoFit/>
          </a:bodyPr>
          <a:lstStyle/>
          <a:p>
            <a:pPr marL="12700">
              <a:lnSpc>
                <a:spcPct val="100000"/>
              </a:lnSpc>
              <a:spcBef>
                <a:spcPts val="100"/>
              </a:spcBef>
              <a:tabLst>
                <a:tab pos="1027430" algn="l"/>
                <a:tab pos="3192780" algn="l"/>
                <a:tab pos="3813810" algn="l"/>
              </a:tabLst>
            </a:pPr>
            <a:r>
              <a:rPr sz="4050" dirty="0">
                <a:solidFill>
                  <a:srgbClr val="04617B"/>
                </a:solidFill>
                <a:latin typeface="Trebuchet MS"/>
                <a:cs typeface="Trebuchet MS"/>
              </a:rPr>
              <a:t>The	</a:t>
            </a:r>
            <a:r>
              <a:rPr sz="4050" spc="-25" dirty="0">
                <a:solidFill>
                  <a:srgbClr val="04617B"/>
                </a:solidFill>
                <a:latin typeface="Trebuchet MS"/>
                <a:cs typeface="Trebuchet MS"/>
              </a:rPr>
              <a:t>Principle	</a:t>
            </a:r>
            <a:r>
              <a:rPr sz="4050" spc="-5" dirty="0">
                <a:solidFill>
                  <a:srgbClr val="04617B"/>
                </a:solidFill>
                <a:latin typeface="Trebuchet MS"/>
                <a:cs typeface="Trebuchet MS"/>
              </a:rPr>
              <a:t>of	Inclusion-Exclusion</a:t>
            </a:r>
            <a:endParaRPr sz="4050">
              <a:latin typeface="Trebuchet MS"/>
              <a:cs typeface="Trebuchet MS"/>
            </a:endParaRPr>
          </a:p>
        </p:txBody>
      </p:sp>
      <p:sp>
        <p:nvSpPr>
          <p:cNvPr id="3" name="object 3"/>
          <p:cNvSpPr txBox="1"/>
          <p:nvPr/>
        </p:nvSpPr>
        <p:spPr>
          <a:xfrm>
            <a:off x="730250" y="1945639"/>
            <a:ext cx="7433309" cy="889000"/>
          </a:xfrm>
          <a:prstGeom prst="rect">
            <a:avLst/>
          </a:prstGeom>
        </p:spPr>
        <p:txBody>
          <a:bodyPr vert="horz" wrap="square" lIns="0" tIns="12700" rIns="0" bIns="0" rtlCol="0">
            <a:spAutoFit/>
          </a:bodyPr>
          <a:lstStyle/>
          <a:p>
            <a:pPr marL="43815" marR="17780" indent="-19050">
              <a:lnSpc>
                <a:spcPct val="109000"/>
              </a:lnSpc>
              <a:spcBef>
                <a:spcPts val="100"/>
              </a:spcBef>
            </a:pPr>
            <a:r>
              <a:rPr sz="2600" b="1" spc="-5" dirty="0">
                <a:latin typeface="Palatino Linotype"/>
                <a:cs typeface="Palatino Linotype"/>
              </a:rPr>
              <a:t>Theorem</a:t>
            </a:r>
            <a:r>
              <a:rPr sz="2600" b="1" dirty="0">
                <a:latin typeface="Palatino Linotype"/>
                <a:cs typeface="Palatino Linotype"/>
              </a:rPr>
              <a:t> </a:t>
            </a:r>
            <a:r>
              <a:rPr sz="2600" dirty="0">
                <a:latin typeface="Times New Roman"/>
                <a:cs typeface="Times New Roman"/>
              </a:rPr>
              <a:t>1.</a:t>
            </a:r>
            <a:r>
              <a:rPr sz="2600" spc="5" dirty="0">
                <a:latin typeface="Times New Roman"/>
                <a:cs typeface="Times New Roman"/>
              </a:rPr>
              <a:t> </a:t>
            </a:r>
            <a:r>
              <a:rPr sz="2600" b="1" spc="-5" dirty="0">
                <a:latin typeface="Palatino Linotype"/>
                <a:cs typeface="Palatino Linotype"/>
              </a:rPr>
              <a:t>The</a:t>
            </a:r>
            <a:r>
              <a:rPr sz="2600" b="1" spc="5" dirty="0">
                <a:latin typeface="Palatino Linotype"/>
                <a:cs typeface="Palatino Linotype"/>
              </a:rPr>
              <a:t> </a:t>
            </a:r>
            <a:r>
              <a:rPr sz="2600" b="1" spc="-5" dirty="0">
                <a:latin typeface="Palatino Linotype"/>
                <a:cs typeface="Palatino Linotype"/>
              </a:rPr>
              <a:t>Principle</a:t>
            </a:r>
            <a:r>
              <a:rPr sz="2600" b="1" spc="10" dirty="0">
                <a:latin typeface="Palatino Linotype"/>
                <a:cs typeface="Palatino Linotype"/>
              </a:rPr>
              <a:t> </a:t>
            </a:r>
            <a:r>
              <a:rPr sz="2600" b="1" dirty="0">
                <a:latin typeface="Palatino Linotype"/>
                <a:cs typeface="Palatino Linotype"/>
              </a:rPr>
              <a:t>of</a:t>
            </a:r>
            <a:r>
              <a:rPr sz="2600" b="1" spc="5" dirty="0">
                <a:latin typeface="Palatino Linotype"/>
                <a:cs typeface="Palatino Linotype"/>
              </a:rPr>
              <a:t> </a:t>
            </a:r>
            <a:r>
              <a:rPr sz="2600" b="1" spc="-5" dirty="0">
                <a:latin typeface="Palatino Linotype"/>
                <a:cs typeface="Palatino Linotype"/>
              </a:rPr>
              <a:t>Inclusion-Exclusion</a:t>
            </a:r>
            <a:r>
              <a:rPr sz="2600" spc="-5" dirty="0">
                <a:latin typeface="Palatino Linotype"/>
                <a:cs typeface="Palatino Linotype"/>
              </a:rPr>
              <a:t>: </a:t>
            </a:r>
            <a:r>
              <a:rPr sz="2600" spc="-635" dirty="0">
                <a:latin typeface="Palatino Linotype"/>
                <a:cs typeface="Palatino Linotype"/>
              </a:rPr>
              <a:t> </a:t>
            </a:r>
            <a:r>
              <a:rPr sz="2600" spc="-5" dirty="0">
                <a:latin typeface="Palatino Linotype"/>
                <a:cs typeface="Palatino Linotype"/>
              </a:rPr>
              <a:t>Let </a:t>
            </a:r>
            <a:r>
              <a:rPr sz="2600" i="1" spc="5" dirty="0">
                <a:latin typeface="Palatino Linotype"/>
                <a:cs typeface="Palatino Linotype"/>
              </a:rPr>
              <a:t>A</a:t>
            </a:r>
            <a:r>
              <a:rPr sz="2550" spc="7" baseline="-22875" dirty="0">
                <a:latin typeface="Times New Roman"/>
                <a:cs typeface="Times New Roman"/>
              </a:rPr>
              <a:t>1</a:t>
            </a:r>
            <a:r>
              <a:rPr sz="2600" spc="5" dirty="0">
                <a:latin typeface="Palatino Linotype"/>
                <a:cs typeface="Palatino Linotype"/>
              </a:rPr>
              <a:t>,</a:t>
            </a:r>
            <a:r>
              <a:rPr sz="2600" dirty="0">
                <a:latin typeface="Palatino Linotype"/>
                <a:cs typeface="Palatino Linotype"/>
              </a:rPr>
              <a:t> </a:t>
            </a:r>
            <a:r>
              <a:rPr sz="2600" i="1" spc="5" dirty="0">
                <a:latin typeface="Palatino Linotype"/>
                <a:cs typeface="Palatino Linotype"/>
              </a:rPr>
              <a:t>A</a:t>
            </a:r>
            <a:r>
              <a:rPr sz="2550" spc="7" baseline="-22875" dirty="0">
                <a:latin typeface="Times New Roman"/>
                <a:cs typeface="Times New Roman"/>
              </a:rPr>
              <a:t>2</a:t>
            </a:r>
            <a:r>
              <a:rPr sz="2600" spc="5" dirty="0">
                <a:latin typeface="Palatino Linotype"/>
                <a:cs typeface="Palatino Linotype"/>
              </a:rPr>
              <a:t>,</a:t>
            </a:r>
            <a:r>
              <a:rPr sz="2600" dirty="0">
                <a:latin typeface="Palatino Linotype"/>
                <a:cs typeface="Palatino Linotype"/>
              </a:rPr>
              <a:t> …,</a:t>
            </a:r>
            <a:r>
              <a:rPr sz="2600" spc="-5" dirty="0">
                <a:latin typeface="Palatino Linotype"/>
                <a:cs typeface="Palatino Linotype"/>
              </a:rPr>
              <a:t> </a:t>
            </a:r>
            <a:r>
              <a:rPr sz="2600" i="1" spc="5" dirty="0">
                <a:latin typeface="Palatino Linotype"/>
                <a:cs typeface="Palatino Linotype"/>
              </a:rPr>
              <a:t>A</a:t>
            </a:r>
            <a:r>
              <a:rPr sz="2550" i="1" spc="7" baseline="-24509" dirty="0">
                <a:latin typeface="Palatino Linotype"/>
                <a:cs typeface="Palatino Linotype"/>
              </a:rPr>
              <a:t>n</a:t>
            </a:r>
            <a:r>
              <a:rPr sz="2550" i="1" spc="337" baseline="-24509" dirty="0">
                <a:latin typeface="Palatino Linotype"/>
                <a:cs typeface="Palatino Linotype"/>
              </a:rPr>
              <a:t> </a:t>
            </a:r>
            <a:r>
              <a:rPr sz="2600" spc="-5" dirty="0">
                <a:latin typeface="Palatino Linotype"/>
                <a:cs typeface="Palatino Linotype"/>
              </a:rPr>
              <a:t>be</a:t>
            </a:r>
            <a:r>
              <a:rPr sz="2600" dirty="0">
                <a:latin typeface="Palatino Linotype"/>
                <a:cs typeface="Palatino Linotype"/>
              </a:rPr>
              <a:t> finite</a:t>
            </a:r>
            <a:r>
              <a:rPr sz="2600" spc="-5" dirty="0">
                <a:latin typeface="Palatino Linotype"/>
                <a:cs typeface="Palatino Linotype"/>
              </a:rPr>
              <a:t> sets.</a:t>
            </a:r>
            <a:r>
              <a:rPr sz="2600" dirty="0">
                <a:latin typeface="Palatino Linotype"/>
                <a:cs typeface="Palatino Linotype"/>
              </a:rPr>
              <a:t> </a:t>
            </a:r>
            <a:r>
              <a:rPr sz="2600" spc="-5" dirty="0">
                <a:latin typeface="Palatino Linotype"/>
                <a:cs typeface="Palatino Linotype"/>
              </a:rPr>
              <a:t>Then:</a:t>
            </a:r>
            <a:endParaRPr sz="2600">
              <a:latin typeface="Palatino Linotype"/>
              <a:cs typeface="Palatino Linotype"/>
            </a:endParaRPr>
          </a:p>
        </p:txBody>
      </p:sp>
      <p:pic>
        <p:nvPicPr>
          <p:cNvPr id="4" name="object 4"/>
          <p:cNvPicPr/>
          <p:nvPr/>
        </p:nvPicPr>
        <p:blipFill>
          <a:blip r:embed="rId2" cstate="print"/>
          <a:stretch>
            <a:fillRect/>
          </a:stretch>
        </p:blipFill>
        <p:spPr>
          <a:xfrm>
            <a:off x="762000" y="3048000"/>
            <a:ext cx="3657600" cy="381000"/>
          </a:xfrm>
          <a:prstGeom prst="rect">
            <a:avLst/>
          </a:prstGeom>
        </p:spPr>
      </p:pic>
      <p:pic>
        <p:nvPicPr>
          <p:cNvPr id="5" name="object 5"/>
          <p:cNvPicPr/>
          <p:nvPr/>
        </p:nvPicPr>
        <p:blipFill>
          <a:blip r:embed="rId3" cstate="print"/>
          <a:stretch>
            <a:fillRect/>
          </a:stretch>
        </p:blipFill>
        <p:spPr>
          <a:xfrm>
            <a:off x="1905000" y="3733800"/>
            <a:ext cx="5168900" cy="876300"/>
          </a:xfrm>
          <a:prstGeom prst="rect">
            <a:avLst/>
          </a:prstGeom>
        </p:spPr>
      </p:pic>
      <p:pic>
        <p:nvPicPr>
          <p:cNvPr id="6" name="object 6"/>
          <p:cNvPicPr/>
          <p:nvPr/>
        </p:nvPicPr>
        <p:blipFill>
          <a:blip r:embed="rId4" cstate="print"/>
          <a:stretch>
            <a:fillRect/>
          </a:stretch>
        </p:blipFill>
        <p:spPr>
          <a:xfrm>
            <a:off x="609600" y="4953000"/>
            <a:ext cx="8001000" cy="7874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44500" y="1054100"/>
            <a:ext cx="2863215" cy="787400"/>
          </a:xfrm>
          <a:prstGeom prst="rect">
            <a:avLst/>
          </a:prstGeom>
        </p:spPr>
        <p:txBody>
          <a:bodyPr vert="horz" wrap="square" lIns="0" tIns="12700" rIns="0" bIns="0" rtlCol="0">
            <a:spAutoFit/>
          </a:bodyPr>
          <a:lstStyle/>
          <a:p>
            <a:pPr marL="12700">
              <a:lnSpc>
                <a:spcPct val="100000"/>
              </a:lnSpc>
              <a:spcBef>
                <a:spcPts val="100"/>
              </a:spcBef>
            </a:pPr>
            <a:r>
              <a:rPr sz="5000" spc="-5" dirty="0">
                <a:solidFill>
                  <a:srgbClr val="04617B"/>
                </a:solidFill>
                <a:latin typeface="Trebuchet MS"/>
                <a:cs typeface="Trebuchet MS"/>
              </a:rPr>
              <a:t>Inequality</a:t>
            </a:r>
            <a:endParaRPr sz="5000">
              <a:latin typeface="Trebuchet MS"/>
              <a:cs typeface="Trebuchet MS"/>
            </a:endParaRPr>
          </a:p>
        </p:txBody>
      </p:sp>
      <p:pic>
        <p:nvPicPr>
          <p:cNvPr id="3" name="object 3"/>
          <p:cNvPicPr/>
          <p:nvPr/>
        </p:nvPicPr>
        <p:blipFill>
          <a:blip r:embed="rId2" cstate="print"/>
          <a:stretch>
            <a:fillRect/>
          </a:stretch>
        </p:blipFill>
        <p:spPr>
          <a:xfrm>
            <a:off x="1905000" y="2514600"/>
            <a:ext cx="3657600" cy="381000"/>
          </a:xfrm>
          <a:prstGeom prst="rect">
            <a:avLst/>
          </a:prstGeom>
        </p:spPr>
      </p:pic>
      <p:pic>
        <p:nvPicPr>
          <p:cNvPr id="4" name="object 4"/>
          <p:cNvPicPr/>
          <p:nvPr/>
        </p:nvPicPr>
        <p:blipFill>
          <a:blip r:embed="rId3" cstate="print"/>
          <a:stretch>
            <a:fillRect/>
          </a:stretch>
        </p:blipFill>
        <p:spPr>
          <a:xfrm>
            <a:off x="1828800" y="4343400"/>
            <a:ext cx="5168900" cy="876300"/>
          </a:xfrm>
          <a:prstGeom prst="rect">
            <a:avLst/>
          </a:prstGeom>
        </p:spPr>
      </p:pic>
      <p:sp>
        <p:nvSpPr>
          <p:cNvPr id="5" name="object 5"/>
          <p:cNvSpPr txBox="1"/>
          <p:nvPr/>
        </p:nvSpPr>
        <p:spPr>
          <a:xfrm>
            <a:off x="5207000" y="1816100"/>
            <a:ext cx="317500" cy="1778000"/>
          </a:xfrm>
          <a:prstGeom prst="rect">
            <a:avLst/>
          </a:prstGeom>
        </p:spPr>
        <p:txBody>
          <a:bodyPr vert="horz" wrap="square" lIns="0" tIns="12700" rIns="0" bIns="0" rtlCol="0">
            <a:spAutoFit/>
          </a:bodyPr>
          <a:lstStyle/>
          <a:p>
            <a:pPr marL="12700">
              <a:lnSpc>
                <a:spcPct val="100000"/>
              </a:lnSpc>
              <a:spcBef>
                <a:spcPts val="100"/>
              </a:spcBef>
            </a:pPr>
            <a:r>
              <a:rPr sz="4000" spc="-1080" dirty="0">
                <a:latin typeface="Verdana"/>
                <a:cs typeface="Verdana"/>
              </a:rPr>
              <a:t>≤</a:t>
            </a:r>
            <a:endParaRPr sz="4000">
              <a:latin typeface="Verdana"/>
              <a:cs typeface="Verdana"/>
            </a:endParaRPr>
          </a:p>
          <a:p>
            <a:pPr>
              <a:lnSpc>
                <a:spcPct val="100000"/>
              </a:lnSpc>
              <a:spcBef>
                <a:spcPts val="5"/>
              </a:spcBef>
            </a:pPr>
            <a:endParaRPr sz="3450">
              <a:latin typeface="Verdana"/>
              <a:cs typeface="Verdana"/>
            </a:endParaRPr>
          </a:p>
          <a:p>
            <a:pPr marL="25400">
              <a:lnSpc>
                <a:spcPct val="100000"/>
              </a:lnSpc>
            </a:pPr>
            <a:r>
              <a:rPr sz="4000" spc="-1080" dirty="0">
                <a:latin typeface="Verdana"/>
                <a:cs typeface="Verdana"/>
              </a:rPr>
              <a:t>≥</a:t>
            </a:r>
            <a:endParaRPr sz="4000">
              <a:latin typeface="Verdana"/>
              <a:cs typeface="Verdan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3180" rIns="0" bIns="0" rtlCol="0">
            <a:spAutoFit/>
          </a:bodyPr>
          <a:lstStyle/>
          <a:p>
            <a:pPr marL="12700" marR="5080">
              <a:lnSpc>
                <a:spcPts val="4500"/>
              </a:lnSpc>
              <a:spcBef>
                <a:spcPts val="340"/>
              </a:spcBef>
            </a:pPr>
            <a:r>
              <a:rPr spc="10" dirty="0"/>
              <a:t>The </a:t>
            </a:r>
            <a:r>
              <a:rPr spc="-15" dirty="0"/>
              <a:t>Principle </a:t>
            </a:r>
            <a:r>
              <a:rPr spc="5" dirty="0"/>
              <a:t>of Inclusion-Exclusion </a:t>
            </a:r>
            <a:r>
              <a:rPr spc="-1145" dirty="0"/>
              <a:t> </a:t>
            </a:r>
            <a:r>
              <a:rPr spc="5" dirty="0"/>
              <a:t>(</a:t>
            </a:r>
            <a:r>
              <a:rPr i="1" spc="5" dirty="0">
                <a:latin typeface="Trebuchet MS"/>
                <a:cs typeface="Trebuchet MS"/>
              </a:rPr>
              <a:t>continued</a:t>
            </a:r>
            <a:r>
              <a:rPr spc="5" dirty="0"/>
              <a:t>)</a:t>
            </a:r>
          </a:p>
        </p:txBody>
      </p:sp>
      <p:sp>
        <p:nvSpPr>
          <p:cNvPr id="3" name="object 3"/>
          <p:cNvSpPr txBox="1"/>
          <p:nvPr/>
        </p:nvSpPr>
        <p:spPr>
          <a:xfrm>
            <a:off x="725297" y="1944319"/>
            <a:ext cx="7886065" cy="4250055"/>
          </a:xfrm>
          <a:prstGeom prst="rect">
            <a:avLst/>
          </a:prstGeom>
        </p:spPr>
        <p:txBody>
          <a:bodyPr vert="horz" wrap="square" lIns="0" tIns="12700" rIns="0" bIns="0" rtlCol="0">
            <a:spAutoFit/>
          </a:bodyPr>
          <a:lstStyle/>
          <a:p>
            <a:pPr marL="48895" marR="17780" indent="-24130">
              <a:lnSpc>
                <a:spcPct val="111100"/>
              </a:lnSpc>
              <a:spcBef>
                <a:spcPts val="100"/>
              </a:spcBef>
              <a:tabLst>
                <a:tab pos="5623560" algn="l"/>
              </a:tabLst>
            </a:pPr>
            <a:r>
              <a:rPr sz="2550" b="1" spc="-5" dirty="0">
                <a:latin typeface="Palatino Linotype"/>
                <a:cs typeface="Palatino Linotype"/>
              </a:rPr>
              <a:t>Proof: </a:t>
            </a:r>
            <a:r>
              <a:rPr sz="2550" spc="-5" dirty="0">
                <a:latin typeface="Palatino Linotype"/>
                <a:cs typeface="Palatino Linotype"/>
              </a:rPr>
              <a:t>An element</a:t>
            </a:r>
            <a:r>
              <a:rPr sz="2550" dirty="0">
                <a:latin typeface="Palatino Linotype"/>
                <a:cs typeface="Palatino Linotype"/>
              </a:rPr>
              <a:t> </a:t>
            </a:r>
            <a:r>
              <a:rPr sz="2550" spc="-5" dirty="0">
                <a:latin typeface="Palatino Linotype"/>
                <a:cs typeface="Palatino Linotype"/>
              </a:rPr>
              <a:t>in the union is</a:t>
            </a:r>
            <a:r>
              <a:rPr sz="2550" dirty="0">
                <a:latin typeface="Palatino Linotype"/>
                <a:cs typeface="Palatino Linotype"/>
              </a:rPr>
              <a:t> </a:t>
            </a:r>
            <a:r>
              <a:rPr sz="2550" spc="-5" dirty="0">
                <a:latin typeface="Palatino Linotype"/>
                <a:cs typeface="Palatino Linotype"/>
              </a:rPr>
              <a:t>counted exactly</a:t>
            </a:r>
            <a:r>
              <a:rPr sz="2550" dirty="0">
                <a:latin typeface="Palatino Linotype"/>
                <a:cs typeface="Palatino Linotype"/>
              </a:rPr>
              <a:t> </a:t>
            </a:r>
            <a:r>
              <a:rPr sz="2550" spc="-5" dirty="0">
                <a:latin typeface="Palatino Linotype"/>
                <a:cs typeface="Palatino Linotype"/>
              </a:rPr>
              <a:t>once </a:t>
            </a:r>
            <a:r>
              <a:rPr sz="2550" spc="-625" dirty="0">
                <a:latin typeface="Palatino Linotype"/>
                <a:cs typeface="Palatino Linotype"/>
              </a:rPr>
              <a:t> </a:t>
            </a:r>
            <a:r>
              <a:rPr sz="2550" spc="-5" dirty="0">
                <a:latin typeface="Palatino Linotype"/>
                <a:cs typeface="Palatino Linotype"/>
              </a:rPr>
              <a:t>in</a:t>
            </a:r>
            <a:r>
              <a:rPr sz="2550" spc="5" dirty="0">
                <a:latin typeface="Palatino Linotype"/>
                <a:cs typeface="Palatino Linotype"/>
              </a:rPr>
              <a:t> </a:t>
            </a:r>
            <a:r>
              <a:rPr sz="2550" spc="-5" dirty="0">
                <a:latin typeface="Palatino Linotype"/>
                <a:cs typeface="Palatino Linotype"/>
              </a:rPr>
              <a:t>the</a:t>
            </a:r>
            <a:r>
              <a:rPr sz="2550" spc="5" dirty="0">
                <a:latin typeface="Palatino Linotype"/>
                <a:cs typeface="Palatino Linotype"/>
              </a:rPr>
              <a:t> </a:t>
            </a:r>
            <a:r>
              <a:rPr sz="2550" spc="-5" dirty="0">
                <a:latin typeface="Palatino Linotype"/>
                <a:cs typeface="Palatino Linotype"/>
              </a:rPr>
              <a:t>right-hand</a:t>
            </a:r>
            <a:r>
              <a:rPr sz="2550" spc="5" dirty="0">
                <a:latin typeface="Palatino Linotype"/>
                <a:cs typeface="Palatino Linotype"/>
              </a:rPr>
              <a:t> </a:t>
            </a:r>
            <a:r>
              <a:rPr sz="2550" spc="-5" dirty="0">
                <a:latin typeface="Palatino Linotype"/>
                <a:cs typeface="Palatino Linotype"/>
              </a:rPr>
              <a:t>side</a:t>
            </a:r>
            <a:r>
              <a:rPr sz="2550" spc="5" dirty="0">
                <a:latin typeface="Palatino Linotype"/>
                <a:cs typeface="Palatino Linotype"/>
              </a:rPr>
              <a:t> </a:t>
            </a:r>
            <a:r>
              <a:rPr sz="2550" spc="-5" dirty="0">
                <a:latin typeface="Palatino Linotype"/>
                <a:cs typeface="Palatino Linotype"/>
              </a:rPr>
              <a:t>of</a:t>
            </a:r>
            <a:r>
              <a:rPr sz="2550" spc="5" dirty="0">
                <a:latin typeface="Palatino Linotype"/>
                <a:cs typeface="Palatino Linotype"/>
              </a:rPr>
              <a:t> </a:t>
            </a:r>
            <a:r>
              <a:rPr sz="2550" spc="-5" dirty="0">
                <a:latin typeface="Palatino Linotype"/>
                <a:cs typeface="Palatino Linotype"/>
              </a:rPr>
              <a:t>the</a:t>
            </a:r>
            <a:r>
              <a:rPr sz="2550" spc="5" dirty="0">
                <a:latin typeface="Palatino Linotype"/>
                <a:cs typeface="Palatino Linotype"/>
              </a:rPr>
              <a:t> </a:t>
            </a:r>
            <a:r>
              <a:rPr sz="2550" spc="-5" dirty="0">
                <a:latin typeface="Palatino Linotype"/>
                <a:cs typeface="Palatino Linotype"/>
              </a:rPr>
              <a:t>equation.	Consider an </a:t>
            </a:r>
            <a:r>
              <a:rPr sz="2550" dirty="0">
                <a:latin typeface="Palatino Linotype"/>
                <a:cs typeface="Palatino Linotype"/>
              </a:rPr>
              <a:t> </a:t>
            </a:r>
            <a:r>
              <a:rPr sz="2550" spc="-5" dirty="0">
                <a:latin typeface="Palatino Linotype"/>
                <a:cs typeface="Palatino Linotype"/>
              </a:rPr>
              <a:t>element</a:t>
            </a:r>
            <a:r>
              <a:rPr sz="2550" dirty="0">
                <a:latin typeface="Palatino Linotype"/>
                <a:cs typeface="Palatino Linotype"/>
              </a:rPr>
              <a:t> </a:t>
            </a:r>
            <a:r>
              <a:rPr sz="2550" i="1" spc="-5" dirty="0">
                <a:latin typeface="Palatino Linotype"/>
                <a:cs typeface="Palatino Linotype"/>
              </a:rPr>
              <a:t>a </a:t>
            </a:r>
            <a:r>
              <a:rPr sz="2550" spc="-5" dirty="0">
                <a:latin typeface="Palatino Linotype"/>
                <a:cs typeface="Palatino Linotype"/>
              </a:rPr>
              <a:t>that</a:t>
            </a:r>
            <a:r>
              <a:rPr sz="2550" dirty="0">
                <a:latin typeface="Palatino Linotype"/>
                <a:cs typeface="Palatino Linotype"/>
              </a:rPr>
              <a:t> </a:t>
            </a:r>
            <a:r>
              <a:rPr sz="2550" spc="-5" dirty="0">
                <a:latin typeface="Palatino Linotype"/>
                <a:cs typeface="Palatino Linotype"/>
              </a:rPr>
              <a:t>is a member</a:t>
            </a:r>
            <a:r>
              <a:rPr sz="2550" dirty="0">
                <a:latin typeface="Palatino Linotype"/>
                <a:cs typeface="Palatino Linotype"/>
              </a:rPr>
              <a:t> </a:t>
            </a:r>
            <a:r>
              <a:rPr sz="2550" spc="-5" dirty="0">
                <a:latin typeface="Palatino Linotype"/>
                <a:cs typeface="Palatino Linotype"/>
              </a:rPr>
              <a:t>of</a:t>
            </a:r>
            <a:r>
              <a:rPr sz="2550" dirty="0">
                <a:latin typeface="Palatino Linotype"/>
                <a:cs typeface="Palatino Linotype"/>
              </a:rPr>
              <a:t> </a:t>
            </a:r>
            <a:r>
              <a:rPr sz="2550" i="1" spc="-5" dirty="0">
                <a:latin typeface="Palatino Linotype"/>
                <a:cs typeface="Palatino Linotype"/>
              </a:rPr>
              <a:t>r </a:t>
            </a:r>
            <a:r>
              <a:rPr sz="2550" spc="-5" dirty="0">
                <a:latin typeface="Palatino Linotype"/>
                <a:cs typeface="Palatino Linotype"/>
              </a:rPr>
              <a:t>of</a:t>
            </a:r>
            <a:r>
              <a:rPr sz="2550" dirty="0">
                <a:latin typeface="Palatino Linotype"/>
                <a:cs typeface="Palatino Linotype"/>
              </a:rPr>
              <a:t> </a:t>
            </a:r>
            <a:r>
              <a:rPr sz="2550" spc="-5" dirty="0">
                <a:latin typeface="Palatino Linotype"/>
                <a:cs typeface="Palatino Linotype"/>
              </a:rPr>
              <a:t>the sets </a:t>
            </a:r>
            <a:r>
              <a:rPr sz="2550" i="1" spc="-5" dirty="0">
                <a:latin typeface="Palatino Linotype"/>
                <a:cs typeface="Palatino Linotype"/>
              </a:rPr>
              <a:t>A</a:t>
            </a:r>
            <a:r>
              <a:rPr sz="2550" spc="-7" baseline="-24509" dirty="0">
                <a:latin typeface="Palatino Linotype"/>
                <a:cs typeface="Palatino Linotype"/>
              </a:rPr>
              <a:t>1</a:t>
            </a:r>
            <a:r>
              <a:rPr sz="2550" spc="-5" dirty="0">
                <a:latin typeface="Palatino Linotype"/>
                <a:cs typeface="Palatino Linotype"/>
              </a:rPr>
              <a:t>,….,</a:t>
            </a:r>
            <a:r>
              <a:rPr sz="2550" dirty="0">
                <a:latin typeface="Palatino Linotype"/>
                <a:cs typeface="Palatino Linotype"/>
              </a:rPr>
              <a:t> </a:t>
            </a:r>
            <a:r>
              <a:rPr sz="2550" i="1" spc="-5" dirty="0">
                <a:latin typeface="Palatino Linotype"/>
                <a:cs typeface="Palatino Linotype"/>
              </a:rPr>
              <a:t>A</a:t>
            </a:r>
            <a:r>
              <a:rPr sz="2550" i="1" spc="-7" baseline="-24509" dirty="0">
                <a:latin typeface="Palatino Linotype"/>
                <a:cs typeface="Palatino Linotype"/>
              </a:rPr>
              <a:t>n</a:t>
            </a:r>
            <a:endParaRPr sz="2550" baseline="-24509">
              <a:latin typeface="Palatino Linotype"/>
              <a:cs typeface="Palatino Linotype"/>
            </a:endParaRPr>
          </a:p>
          <a:p>
            <a:pPr marL="48895">
              <a:lnSpc>
                <a:spcPct val="100000"/>
              </a:lnSpc>
              <a:spcBef>
                <a:spcPts val="840"/>
              </a:spcBef>
              <a:tabLst>
                <a:tab pos="1521460" algn="l"/>
                <a:tab pos="2069464" algn="l"/>
              </a:tabLst>
            </a:pPr>
            <a:r>
              <a:rPr sz="2550" spc="-15" dirty="0">
                <a:latin typeface="Palatino Linotype"/>
                <a:cs typeface="Palatino Linotype"/>
              </a:rPr>
              <a:t>where</a:t>
            </a:r>
            <a:r>
              <a:rPr sz="2550" spc="5" dirty="0">
                <a:latin typeface="Palatino Linotype"/>
                <a:cs typeface="Palatino Linotype"/>
              </a:rPr>
              <a:t> </a:t>
            </a:r>
            <a:r>
              <a:rPr sz="2550" spc="-5" dirty="0">
                <a:latin typeface="Times New Roman"/>
                <a:cs typeface="Times New Roman"/>
              </a:rPr>
              <a:t>1</a:t>
            </a:r>
            <a:r>
              <a:rPr sz="2550" i="1" spc="-5" dirty="0">
                <a:latin typeface="Times New Roman"/>
                <a:cs typeface="Times New Roman"/>
              </a:rPr>
              <a:t>≤	</a:t>
            </a:r>
            <a:r>
              <a:rPr sz="2550" spc="-5" dirty="0">
                <a:latin typeface="Palatino Linotype"/>
                <a:cs typeface="Palatino Linotype"/>
              </a:rPr>
              <a:t>r </a:t>
            </a:r>
            <a:r>
              <a:rPr sz="2550" i="1" spc="-5" dirty="0">
                <a:latin typeface="Times New Roman"/>
                <a:cs typeface="Times New Roman"/>
              </a:rPr>
              <a:t>≤	</a:t>
            </a:r>
            <a:r>
              <a:rPr sz="2550" i="1" spc="-5" dirty="0">
                <a:latin typeface="Palatino Linotype"/>
                <a:cs typeface="Palatino Linotype"/>
              </a:rPr>
              <a:t>n</a:t>
            </a:r>
            <a:r>
              <a:rPr sz="2550" spc="-5" dirty="0">
                <a:latin typeface="Palatino Linotype"/>
                <a:cs typeface="Palatino Linotype"/>
              </a:rPr>
              <a:t>.</a:t>
            </a:r>
            <a:endParaRPr sz="2550">
              <a:latin typeface="Palatino Linotype"/>
              <a:cs typeface="Palatino Linotype"/>
            </a:endParaRPr>
          </a:p>
          <a:p>
            <a:pPr marL="417195" indent="-247650">
              <a:lnSpc>
                <a:spcPct val="100000"/>
              </a:lnSpc>
              <a:spcBef>
                <a:spcPts val="990"/>
              </a:spcBef>
              <a:buClr>
                <a:srgbClr val="0F6FC6"/>
              </a:buClr>
              <a:buSzPct val="85106"/>
              <a:buFont typeface="Lucida Sans Unicode"/>
              <a:buChar char="●"/>
              <a:tabLst>
                <a:tab pos="417830" algn="l"/>
              </a:tabLst>
            </a:pPr>
            <a:r>
              <a:rPr sz="2350" dirty="0">
                <a:latin typeface="Palatino Linotype"/>
                <a:cs typeface="Palatino Linotype"/>
              </a:rPr>
              <a:t>It is </a:t>
            </a:r>
            <a:r>
              <a:rPr sz="2350" spc="-5" dirty="0">
                <a:latin typeface="Palatino Linotype"/>
                <a:cs typeface="Palatino Linotype"/>
              </a:rPr>
              <a:t>c</a:t>
            </a:r>
            <a:r>
              <a:rPr sz="2350" dirty="0">
                <a:latin typeface="Palatino Linotype"/>
                <a:cs typeface="Palatino Linotype"/>
              </a:rPr>
              <a:t>o</a:t>
            </a:r>
            <a:r>
              <a:rPr sz="2350" spc="-5" dirty="0">
                <a:latin typeface="Palatino Linotype"/>
                <a:cs typeface="Palatino Linotype"/>
              </a:rPr>
              <a:t>un</a:t>
            </a:r>
            <a:r>
              <a:rPr sz="2350" dirty="0">
                <a:latin typeface="Palatino Linotype"/>
                <a:cs typeface="Palatino Linotype"/>
              </a:rPr>
              <a:t>ted </a:t>
            </a:r>
            <a:r>
              <a:rPr sz="2350" i="1" dirty="0">
                <a:latin typeface="Palatino Linotype"/>
                <a:cs typeface="Palatino Linotype"/>
              </a:rPr>
              <a:t>C</a:t>
            </a:r>
            <a:r>
              <a:rPr sz="2350" dirty="0">
                <a:latin typeface="Palatino Linotype"/>
                <a:cs typeface="Palatino Linotype"/>
              </a:rPr>
              <a:t>(</a:t>
            </a:r>
            <a:r>
              <a:rPr sz="2350" i="1" dirty="0">
                <a:latin typeface="Palatino Linotype"/>
                <a:cs typeface="Palatino Linotype"/>
              </a:rPr>
              <a:t>r</a:t>
            </a:r>
            <a:r>
              <a:rPr sz="2350" dirty="0">
                <a:latin typeface="Palatino Linotype"/>
                <a:cs typeface="Palatino Linotype"/>
              </a:rPr>
              <a:t>,</a:t>
            </a:r>
            <a:r>
              <a:rPr sz="2350" dirty="0">
                <a:latin typeface="Times New Roman"/>
                <a:cs typeface="Times New Roman"/>
              </a:rPr>
              <a:t>1</a:t>
            </a:r>
            <a:r>
              <a:rPr sz="2350" dirty="0">
                <a:latin typeface="Palatino Linotype"/>
                <a:cs typeface="Palatino Linotype"/>
              </a:rPr>
              <a:t>) ti</a:t>
            </a:r>
            <a:r>
              <a:rPr sz="2350" spc="-5" dirty="0">
                <a:latin typeface="Palatino Linotype"/>
                <a:cs typeface="Palatino Linotype"/>
              </a:rPr>
              <a:t>m</a:t>
            </a:r>
            <a:r>
              <a:rPr sz="2350" dirty="0">
                <a:latin typeface="Palatino Linotype"/>
                <a:cs typeface="Palatino Linotype"/>
              </a:rPr>
              <a:t>es </a:t>
            </a:r>
            <a:r>
              <a:rPr sz="2350" spc="-5" dirty="0">
                <a:latin typeface="Palatino Linotype"/>
                <a:cs typeface="Palatino Linotype"/>
              </a:rPr>
              <a:t>b</a:t>
            </a:r>
            <a:r>
              <a:rPr sz="2350" dirty="0">
                <a:latin typeface="Palatino Linotype"/>
                <a:cs typeface="Palatino Linotype"/>
              </a:rPr>
              <a:t>y </a:t>
            </a:r>
            <a:r>
              <a:rPr sz="4100" spc="5" dirty="0">
                <a:latin typeface="Trebuchet MS"/>
                <a:cs typeface="Trebuchet MS"/>
              </a:rPr>
              <a:t>Σ</a:t>
            </a:r>
            <a:r>
              <a:rPr sz="2350" dirty="0">
                <a:latin typeface="Trebuchet MS"/>
                <a:cs typeface="Trebuchet MS"/>
              </a:rPr>
              <a:t>|A</a:t>
            </a:r>
            <a:r>
              <a:rPr sz="2325" spc="7" baseline="-23297" dirty="0">
                <a:latin typeface="Trebuchet MS"/>
                <a:cs typeface="Trebuchet MS"/>
              </a:rPr>
              <a:t>i</a:t>
            </a:r>
            <a:r>
              <a:rPr sz="2350" dirty="0">
                <a:latin typeface="Trebuchet MS"/>
                <a:cs typeface="Trebuchet MS"/>
              </a:rPr>
              <a:t>|</a:t>
            </a:r>
            <a:endParaRPr sz="2350">
              <a:latin typeface="Trebuchet MS"/>
              <a:cs typeface="Trebuchet MS"/>
            </a:endParaRPr>
          </a:p>
          <a:p>
            <a:pPr marL="417195" indent="-247650">
              <a:lnSpc>
                <a:spcPct val="100000"/>
              </a:lnSpc>
              <a:spcBef>
                <a:spcPts val="1280"/>
              </a:spcBef>
              <a:buClr>
                <a:srgbClr val="0F6FC6"/>
              </a:buClr>
              <a:buSzPct val="85106"/>
              <a:buFont typeface="Lucida Sans Unicode"/>
              <a:buChar char="●"/>
              <a:tabLst>
                <a:tab pos="417830" algn="l"/>
              </a:tabLst>
            </a:pPr>
            <a:r>
              <a:rPr sz="2350" spc="-5" dirty="0">
                <a:latin typeface="Trebuchet MS"/>
                <a:cs typeface="Trebuchet MS"/>
              </a:rPr>
              <a:t>I</a:t>
            </a:r>
            <a:r>
              <a:rPr sz="2350" dirty="0">
                <a:latin typeface="Trebuchet MS"/>
                <a:cs typeface="Trebuchet MS"/>
              </a:rPr>
              <a:t>t</a:t>
            </a:r>
            <a:r>
              <a:rPr sz="2350" spc="-5" dirty="0">
                <a:latin typeface="Trebuchet MS"/>
                <a:cs typeface="Trebuchet MS"/>
              </a:rPr>
              <a:t> </a:t>
            </a:r>
            <a:r>
              <a:rPr sz="2350" dirty="0">
                <a:latin typeface="Trebuchet MS"/>
                <a:cs typeface="Trebuchet MS"/>
              </a:rPr>
              <a:t>is</a:t>
            </a:r>
            <a:r>
              <a:rPr sz="2350" spc="-5" dirty="0">
                <a:latin typeface="Trebuchet MS"/>
                <a:cs typeface="Trebuchet MS"/>
              </a:rPr>
              <a:t> </a:t>
            </a:r>
            <a:r>
              <a:rPr sz="2350" dirty="0">
                <a:latin typeface="Trebuchet MS"/>
                <a:cs typeface="Trebuchet MS"/>
              </a:rPr>
              <a:t>c</a:t>
            </a:r>
            <a:r>
              <a:rPr sz="2350" spc="-5" dirty="0">
                <a:latin typeface="Trebuchet MS"/>
                <a:cs typeface="Trebuchet MS"/>
              </a:rPr>
              <a:t>ounte</a:t>
            </a:r>
            <a:r>
              <a:rPr sz="2350" dirty="0">
                <a:latin typeface="Trebuchet MS"/>
                <a:cs typeface="Trebuchet MS"/>
              </a:rPr>
              <a:t>d</a:t>
            </a:r>
            <a:r>
              <a:rPr sz="2350" spc="5" dirty="0">
                <a:latin typeface="Trebuchet MS"/>
                <a:cs typeface="Trebuchet MS"/>
              </a:rPr>
              <a:t> </a:t>
            </a:r>
            <a:r>
              <a:rPr sz="2350" i="1" dirty="0">
                <a:latin typeface="Palatino Linotype"/>
                <a:cs typeface="Palatino Linotype"/>
              </a:rPr>
              <a:t>C</a:t>
            </a:r>
            <a:r>
              <a:rPr sz="2350" dirty="0">
                <a:latin typeface="Trebuchet MS"/>
                <a:cs typeface="Trebuchet MS"/>
              </a:rPr>
              <a:t>(</a:t>
            </a:r>
            <a:r>
              <a:rPr sz="2350" i="1" dirty="0">
                <a:latin typeface="Trebuchet MS"/>
                <a:cs typeface="Trebuchet MS"/>
              </a:rPr>
              <a:t>r</a:t>
            </a:r>
            <a:r>
              <a:rPr sz="2350" spc="-5" dirty="0">
                <a:latin typeface="Trebuchet MS"/>
                <a:cs typeface="Trebuchet MS"/>
              </a:rPr>
              <a:t>,2</a:t>
            </a:r>
            <a:r>
              <a:rPr sz="2350" dirty="0">
                <a:latin typeface="Trebuchet MS"/>
                <a:cs typeface="Trebuchet MS"/>
              </a:rPr>
              <a:t>) </a:t>
            </a:r>
            <a:r>
              <a:rPr sz="2350" spc="-5" dirty="0">
                <a:latin typeface="Trebuchet MS"/>
                <a:cs typeface="Trebuchet MS"/>
              </a:rPr>
              <a:t>time</a:t>
            </a:r>
            <a:r>
              <a:rPr sz="2350" dirty="0">
                <a:latin typeface="Trebuchet MS"/>
                <a:cs typeface="Trebuchet MS"/>
              </a:rPr>
              <a:t>s</a:t>
            </a:r>
            <a:r>
              <a:rPr sz="2350" spc="-5" dirty="0">
                <a:latin typeface="Trebuchet MS"/>
                <a:cs typeface="Trebuchet MS"/>
              </a:rPr>
              <a:t> b</a:t>
            </a:r>
            <a:r>
              <a:rPr sz="2350" dirty="0">
                <a:latin typeface="Trebuchet MS"/>
                <a:cs typeface="Trebuchet MS"/>
              </a:rPr>
              <a:t>y</a:t>
            </a:r>
            <a:r>
              <a:rPr sz="2350" spc="10" dirty="0">
                <a:latin typeface="Trebuchet MS"/>
                <a:cs typeface="Trebuchet MS"/>
              </a:rPr>
              <a:t> </a:t>
            </a:r>
            <a:r>
              <a:rPr sz="4100" spc="65" dirty="0">
                <a:latin typeface="Verdana"/>
                <a:cs typeface="Verdana"/>
              </a:rPr>
              <a:t>Σ</a:t>
            </a:r>
            <a:r>
              <a:rPr sz="2350" spc="95" dirty="0">
                <a:latin typeface="Palatino Linotype"/>
                <a:cs typeface="Palatino Linotype"/>
              </a:rPr>
              <a:t>|</a:t>
            </a:r>
            <a:r>
              <a:rPr sz="2350" spc="145" dirty="0">
                <a:latin typeface="Palatino Linotype"/>
                <a:cs typeface="Palatino Linotype"/>
              </a:rPr>
              <a:t>A</a:t>
            </a:r>
            <a:r>
              <a:rPr sz="2325" i="1" spc="7" baseline="-25089" dirty="0">
                <a:latin typeface="Palatino Linotype"/>
                <a:cs typeface="Palatino Linotype"/>
              </a:rPr>
              <a:t>i</a:t>
            </a:r>
            <a:r>
              <a:rPr sz="2325" i="1" baseline="-25089" dirty="0">
                <a:latin typeface="Palatino Linotype"/>
                <a:cs typeface="Palatino Linotype"/>
              </a:rPr>
              <a:t> </a:t>
            </a:r>
            <a:r>
              <a:rPr sz="2350" spc="-365" dirty="0">
                <a:latin typeface="Lucida Sans Unicode"/>
                <a:cs typeface="Lucida Sans Unicode"/>
              </a:rPr>
              <a:t>⋂</a:t>
            </a:r>
            <a:r>
              <a:rPr sz="2350" dirty="0">
                <a:latin typeface="Times New Roman"/>
                <a:cs typeface="Times New Roman"/>
              </a:rPr>
              <a:t>A</a:t>
            </a:r>
            <a:r>
              <a:rPr sz="2325" i="1" spc="7" baseline="-25089" dirty="0">
                <a:latin typeface="Palatino Linotype"/>
                <a:cs typeface="Palatino Linotype"/>
              </a:rPr>
              <a:t>j</a:t>
            </a:r>
            <a:r>
              <a:rPr sz="2350" spc="250" dirty="0">
                <a:latin typeface="Palatino Linotype"/>
                <a:cs typeface="Palatino Linotype"/>
              </a:rPr>
              <a:t>|</a:t>
            </a:r>
            <a:endParaRPr sz="2350">
              <a:latin typeface="Palatino Linotype"/>
              <a:cs typeface="Palatino Linotype"/>
            </a:endParaRPr>
          </a:p>
          <a:p>
            <a:pPr marL="417195" marR="198755" indent="-247015">
              <a:lnSpc>
                <a:spcPct val="109900"/>
              </a:lnSpc>
              <a:spcBef>
                <a:spcPts val="850"/>
              </a:spcBef>
              <a:buClr>
                <a:srgbClr val="0F6FC6"/>
              </a:buClr>
              <a:buSzPct val="85106"/>
              <a:buFont typeface="Lucida Sans Unicode"/>
              <a:buChar char="●"/>
              <a:tabLst>
                <a:tab pos="417830" algn="l"/>
              </a:tabLst>
            </a:pPr>
            <a:r>
              <a:rPr sz="2350" dirty="0">
                <a:latin typeface="Palatino Linotype"/>
                <a:cs typeface="Palatino Linotype"/>
              </a:rPr>
              <a:t>In</a:t>
            </a:r>
            <a:r>
              <a:rPr sz="2350" spc="-5" dirty="0">
                <a:latin typeface="Palatino Linotype"/>
                <a:cs typeface="Palatino Linotype"/>
              </a:rPr>
              <a:t> </a:t>
            </a:r>
            <a:r>
              <a:rPr sz="2350" dirty="0">
                <a:latin typeface="Palatino Linotype"/>
                <a:cs typeface="Palatino Linotype"/>
              </a:rPr>
              <a:t>general, it is </a:t>
            </a:r>
            <a:r>
              <a:rPr sz="2350" spc="-5" dirty="0">
                <a:latin typeface="Palatino Linotype"/>
                <a:cs typeface="Palatino Linotype"/>
              </a:rPr>
              <a:t>counted</a:t>
            </a:r>
            <a:r>
              <a:rPr sz="2350" dirty="0">
                <a:latin typeface="Palatino Linotype"/>
                <a:cs typeface="Palatino Linotype"/>
              </a:rPr>
              <a:t> </a:t>
            </a:r>
            <a:r>
              <a:rPr sz="2350" i="1" dirty="0">
                <a:latin typeface="Palatino Linotype"/>
                <a:cs typeface="Palatino Linotype"/>
              </a:rPr>
              <a:t>C</a:t>
            </a:r>
            <a:r>
              <a:rPr sz="2350" dirty="0">
                <a:latin typeface="Palatino Linotype"/>
                <a:cs typeface="Palatino Linotype"/>
              </a:rPr>
              <a:t>(</a:t>
            </a:r>
            <a:r>
              <a:rPr sz="2350" i="1" dirty="0">
                <a:latin typeface="Palatino Linotype"/>
                <a:cs typeface="Palatino Linotype"/>
              </a:rPr>
              <a:t>r</a:t>
            </a:r>
            <a:r>
              <a:rPr sz="2350" dirty="0">
                <a:latin typeface="Palatino Linotype"/>
                <a:cs typeface="Palatino Linotype"/>
              </a:rPr>
              <a:t>,</a:t>
            </a:r>
            <a:r>
              <a:rPr sz="2350" i="1" dirty="0">
                <a:latin typeface="Palatino Linotype"/>
                <a:cs typeface="Palatino Linotype"/>
              </a:rPr>
              <a:t>m</a:t>
            </a:r>
            <a:r>
              <a:rPr sz="2350" dirty="0">
                <a:latin typeface="Palatino Linotype"/>
                <a:cs typeface="Palatino Linotype"/>
              </a:rPr>
              <a:t>) times </a:t>
            </a:r>
            <a:r>
              <a:rPr sz="2350" spc="-5" dirty="0">
                <a:latin typeface="Palatino Linotype"/>
                <a:cs typeface="Palatino Linotype"/>
              </a:rPr>
              <a:t>by</a:t>
            </a:r>
            <a:r>
              <a:rPr sz="2350" dirty="0">
                <a:latin typeface="Palatino Linotype"/>
                <a:cs typeface="Palatino Linotype"/>
              </a:rPr>
              <a:t> </a:t>
            </a:r>
            <a:r>
              <a:rPr sz="2350" spc="-5" dirty="0">
                <a:latin typeface="Palatino Linotype"/>
                <a:cs typeface="Palatino Linotype"/>
              </a:rPr>
              <a:t>the</a:t>
            </a:r>
            <a:r>
              <a:rPr sz="2350" dirty="0">
                <a:latin typeface="Palatino Linotype"/>
                <a:cs typeface="Palatino Linotype"/>
              </a:rPr>
              <a:t> </a:t>
            </a:r>
            <a:r>
              <a:rPr sz="2350" spc="-5" dirty="0">
                <a:latin typeface="Palatino Linotype"/>
                <a:cs typeface="Palatino Linotype"/>
              </a:rPr>
              <a:t>summation </a:t>
            </a:r>
            <a:r>
              <a:rPr sz="2350" spc="-570" dirty="0">
                <a:latin typeface="Palatino Linotype"/>
                <a:cs typeface="Palatino Linotype"/>
              </a:rPr>
              <a:t> </a:t>
            </a:r>
            <a:r>
              <a:rPr sz="2350" dirty="0">
                <a:latin typeface="Palatino Linotype"/>
                <a:cs typeface="Palatino Linotype"/>
              </a:rPr>
              <a:t>of</a:t>
            </a:r>
            <a:r>
              <a:rPr sz="2350" spc="-5" dirty="0">
                <a:latin typeface="Palatino Linotype"/>
                <a:cs typeface="Palatino Linotype"/>
              </a:rPr>
              <a:t> </a:t>
            </a:r>
            <a:r>
              <a:rPr sz="2350" i="1" dirty="0">
                <a:latin typeface="Palatino Linotype"/>
                <a:cs typeface="Palatino Linotype"/>
              </a:rPr>
              <a:t>m </a:t>
            </a:r>
            <a:r>
              <a:rPr sz="2350" dirty="0">
                <a:latin typeface="Palatino Linotype"/>
                <a:cs typeface="Palatino Linotype"/>
              </a:rPr>
              <a:t>of </a:t>
            </a:r>
            <a:r>
              <a:rPr sz="2350" spc="-5" dirty="0">
                <a:latin typeface="Palatino Linotype"/>
                <a:cs typeface="Palatino Linotype"/>
              </a:rPr>
              <a:t>the</a:t>
            </a:r>
            <a:r>
              <a:rPr sz="2350" dirty="0">
                <a:latin typeface="Palatino Linotype"/>
                <a:cs typeface="Palatino Linotype"/>
              </a:rPr>
              <a:t> </a:t>
            </a:r>
            <a:r>
              <a:rPr sz="2350" spc="-5" dirty="0">
                <a:latin typeface="Palatino Linotype"/>
                <a:cs typeface="Palatino Linotype"/>
              </a:rPr>
              <a:t>sets</a:t>
            </a:r>
            <a:r>
              <a:rPr sz="2350" dirty="0">
                <a:latin typeface="Palatino Linotype"/>
                <a:cs typeface="Palatino Linotype"/>
              </a:rPr>
              <a:t> </a:t>
            </a:r>
            <a:r>
              <a:rPr sz="2350" i="1" dirty="0">
                <a:latin typeface="Palatino Linotype"/>
                <a:cs typeface="Palatino Linotype"/>
              </a:rPr>
              <a:t>A</a:t>
            </a:r>
            <a:r>
              <a:rPr sz="2325" i="1" baseline="-25089" dirty="0">
                <a:latin typeface="Palatino Linotype"/>
                <a:cs typeface="Palatino Linotype"/>
              </a:rPr>
              <a:t>i</a:t>
            </a:r>
            <a:r>
              <a:rPr sz="2350" dirty="0">
                <a:latin typeface="Palatino Linotype"/>
                <a:cs typeface="Palatino Linotype"/>
              </a:rPr>
              <a:t>.</a:t>
            </a:r>
            <a:endParaRPr sz="2350">
              <a:latin typeface="Palatino Linotype"/>
              <a:cs typeface="Palatino Linotype"/>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3180" rIns="0" bIns="0" rtlCol="0">
            <a:spAutoFit/>
          </a:bodyPr>
          <a:lstStyle/>
          <a:p>
            <a:pPr marL="12700" marR="5080">
              <a:lnSpc>
                <a:spcPts val="4500"/>
              </a:lnSpc>
              <a:spcBef>
                <a:spcPts val="340"/>
              </a:spcBef>
            </a:pPr>
            <a:r>
              <a:rPr spc="10" dirty="0"/>
              <a:t>The </a:t>
            </a:r>
            <a:r>
              <a:rPr spc="-15" dirty="0"/>
              <a:t>Principle </a:t>
            </a:r>
            <a:r>
              <a:rPr spc="5" dirty="0"/>
              <a:t>of Inclusion-Exclusion </a:t>
            </a:r>
            <a:r>
              <a:rPr spc="-1145" dirty="0"/>
              <a:t> </a:t>
            </a:r>
            <a:r>
              <a:rPr spc="5" dirty="0"/>
              <a:t>(cont)</a:t>
            </a:r>
          </a:p>
        </p:txBody>
      </p:sp>
      <p:sp>
        <p:nvSpPr>
          <p:cNvPr id="3" name="object 3"/>
          <p:cNvSpPr txBox="1"/>
          <p:nvPr/>
        </p:nvSpPr>
        <p:spPr>
          <a:xfrm>
            <a:off x="870711" y="1864360"/>
            <a:ext cx="6912609" cy="3429000"/>
          </a:xfrm>
          <a:prstGeom prst="rect">
            <a:avLst/>
          </a:prstGeom>
        </p:spPr>
        <p:txBody>
          <a:bodyPr vert="horz" wrap="square" lIns="0" tIns="129540" rIns="0" bIns="0" rtlCol="0">
            <a:spAutoFit/>
          </a:bodyPr>
          <a:lstStyle/>
          <a:p>
            <a:pPr marL="271780" indent="-247015">
              <a:lnSpc>
                <a:spcPct val="100000"/>
              </a:lnSpc>
              <a:spcBef>
                <a:spcPts val="1020"/>
              </a:spcBef>
              <a:buClr>
                <a:srgbClr val="0F6FC6"/>
              </a:buClr>
              <a:buSzPct val="85416"/>
              <a:buFont typeface="Lucida Sans Unicode"/>
              <a:buChar char="●"/>
              <a:tabLst>
                <a:tab pos="272415" algn="l"/>
              </a:tabLst>
            </a:pPr>
            <a:r>
              <a:rPr sz="2400" spc="-5" dirty="0">
                <a:latin typeface="Palatino Linotype"/>
                <a:cs typeface="Palatino Linotype"/>
              </a:rPr>
              <a:t>Thus the element</a:t>
            </a:r>
            <a:r>
              <a:rPr sz="2400" dirty="0">
                <a:latin typeface="Palatino Linotype"/>
                <a:cs typeface="Palatino Linotype"/>
              </a:rPr>
              <a:t> is</a:t>
            </a:r>
            <a:r>
              <a:rPr sz="2400" spc="-5" dirty="0">
                <a:latin typeface="Palatino Linotype"/>
                <a:cs typeface="Palatino Linotype"/>
              </a:rPr>
              <a:t> counted exactly</a:t>
            </a:r>
            <a:endParaRPr sz="2400">
              <a:latin typeface="Palatino Linotype"/>
              <a:cs typeface="Palatino Linotype"/>
            </a:endParaRPr>
          </a:p>
          <a:p>
            <a:pPr marL="563880">
              <a:lnSpc>
                <a:spcPct val="100000"/>
              </a:lnSpc>
              <a:spcBef>
                <a:spcPts val="920"/>
              </a:spcBef>
            </a:pPr>
            <a:r>
              <a:rPr sz="2400" i="1" dirty="0">
                <a:latin typeface="Palatino Linotype"/>
                <a:cs typeface="Palatino Linotype"/>
              </a:rPr>
              <a:t>C</a:t>
            </a:r>
            <a:r>
              <a:rPr sz="2400" dirty="0">
                <a:latin typeface="Palatino Linotype"/>
                <a:cs typeface="Palatino Linotype"/>
              </a:rPr>
              <a:t>(</a:t>
            </a:r>
            <a:r>
              <a:rPr sz="2400" i="1" dirty="0">
                <a:latin typeface="Palatino Linotype"/>
                <a:cs typeface="Palatino Linotype"/>
              </a:rPr>
              <a:t>r</a:t>
            </a:r>
            <a:r>
              <a:rPr sz="2400" dirty="0">
                <a:latin typeface="Palatino Linotype"/>
                <a:cs typeface="Palatino Linotype"/>
              </a:rPr>
              <a:t>,</a:t>
            </a:r>
            <a:r>
              <a:rPr sz="2400" dirty="0">
                <a:latin typeface="Times New Roman"/>
                <a:cs typeface="Times New Roman"/>
              </a:rPr>
              <a:t>1</a:t>
            </a:r>
            <a:r>
              <a:rPr sz="2400" dirty="0">
                <a:latin typeface="Palatino Linotype"/>
                <a:cs typeface="Palatino Linotype"/>
              </a:rPr>
              <a:t>) </a:t>
            </a:r>
            <a:r>
              <a:rPr sz="2400" i="1" spc="-270" dirty="0">
                <a:latin typeface="Times New Roman"/>
                <a:cs typeface="Times New Roman"/>
              </a:rPr>
              <a:t>− </a:t>
            </a:r>
            <a:r>
              <a:rPr sz="2400" i="1" spc="-270" dirty="0">
                <a:latin typeface="Palatino Linotype"/>
                <a:cs typeface="Palatino Linotype"/>
              </a:rPr>
              <a:t>C</a:t>
            </a:r>
            <a:r>
              <a:rPr sz="2400" spc="-270" dirty="0">
                <a:latin typeface="Palatino Linotype"/>
                <a:cs typeface="Palatino Linotype"/>
              </a:rPr>
              <a:t>(</a:t>
            </a:r>
            <a:r>
              <a:rPr sz="2400" i="1" spc="-270" dirty="0">
                <a:latin typeface="Palatino Linotype"/>
                <a:cs typeface="Palatino Linotype"/>
              </a:rPr>
              <a:t>r</a:t>
            </a:r>
            <a:r>
              <a:rPr sz="2400" spc="-270" dirty="0">
                <a:latin typeface="Palatino Linotype"/>
                <a:cs typeface="Palatino Linotype"/>
              </a:rPr>
              <a:t>,</a:t>
            </a:r>
            <a:r>
              <a:rPr sz="2400" spc="-270" dirty="0">
                <a:latin typeface="Times New Roman"/>
                <a:cs typeface="Times New Roman"/>
              </a:rPr>
              <a:t>2</a:t>
            </a:r>
            <a:r>
              <a:rPr sz="2400" spc="-270" dirty="0">
                <a:latin typeface="Palatino Linotype"/>
                <a:cs typeface="Palatino Linotype"/>
              </a:rPr>
              <a:t>) </a:t>
            </a:r>
            <a:r>
              <a:rPr sz="2400" spc="250" dirty="0">
                <a:latin typeface="Palatino Linotype"/>
                <a:cs typeface="Palatino Linotype"/>
              </a:rPr>
              <a:t>+ </a:t>
            </a:r>
            <a:r>
              <a:rPr sz="2400" i="1" spc="250" dirty="0">
                <a:latin typeface="Palatino Linotype"/>
                <a:cs typeface="Palatino Linotype"/>
              </a:rPr>
              <a:t>C</a:t>
            </a:r>
            <a:r>
              <a:rPr sz="2400" spc="250" dirty="0">
                <a:latin typeface="Palatino Linotype"/>
                <a:cs typeface="Palatino Linotype"/>
              </a:rPr>
              <a:t>(</a:t>
            </a:r>
            <a:r>
              <a:rPr sz="2400" i="1" spc="250" dirty="0">
                <a:latin typeface="Palatino Linotype"/>
                <a:cs typeface="Palatino Linotype"/>
              </a:rPr>
              <a:t>r</a:t>
            </a:r>
            <a:r>
              <a:rPr sz="2400" spc="250" dirty="0">
                <a:latin typeface="Palatino Linotype"/>
                <a:cs typeface="Palatino Linotype"/>
              </a:rPr>
              <a:t>,</a:t>
            </a:r>
            <a:r>
              <a:rPr sz="2400" spc="250" dirty="0">
                <a:latin typeface="Times New Roman"/>
                <a:cs typeface="Times New Roman"/>
              </a:rPr>
              <a:t>3</a:t>
            </a:r>
            <a:r>
              <a:rPr sz="2400" spc="250" dirty="0">
                <a:latin typeface="Palatino Linotype"/>
                <a:cs typeface="Palatino Linotype"/>
              </a:rPr>
              <a:t>) </a:t>
            </a:r>
            <a:r>
              <a:rPr sz="2400" i="1" spc="-270" dirty="0">
                <a:latin typeface="Times New Roman"/>
                <a:cs typeface="Times New Roman"/>
              </a:rPr>
              <a:t>− </a:t>
            </a:r>
            <a:r>
              <a:rPr sz="2400" spc="-955" dirty="0">
                <a:latin typeface="Lucida Sans Unicode"/>
                <a:cs typeface="Lucida Sans Unicode"/>
              </a:rPr>
              <a:t>…⋯</a:t>
            </a:r>
            <a:r>
              <a:rPr sz="2400" spc="-160" dirty="0">
                <a:latin typeface="Lucida Sans Unicode"/>
                <a:cs typeface="Lucida Sans Unicode"/>
              </a:rPr>
              <a:t> </a:t>
            </a:r>
            <a:r>
              <a:rPr sz="2400" spc="250" dirty="0">
                <a:latin typeface="Palatino Linotype"/>
                <a:cs typeface="Palatino Linotype"/>
              </a:rPr>
              <a:t>+</a:t>
            </a:r>
            <a:r>
              <a:rPr sz="2400" dirty="0">
                <a:latin typeface="Palatino Linotype"/>
                <a:cs typeface="Palatino Linotype"/>
              </a:rPr>
              <a:t> </a:t>
            </a:r>
            <a:r>
              <a:rPr sz="2400" spc="-5" dirty="0">
                <a:latin typeface="Palatino Linotype"/>
                <a:cs typeface="Palatino Linotype"/>
              </a:rPr>
              <a:t>(</a:t>
            </a:r>
            <a:r>
              <a:rPr sz="2400" i="1" spc="-270" dirty="0">
                <a:latin typeface="Times New Roman"/>
                <a:cs typeface="Times New Roman"/>
              </a:rPr>
              <a:t>−</a:t>
            </a:r>
            <a:r>
              <a:rPr sz="2400" spc="-5" dirty="0">
                <a:latin typeface="Times New Roman"/>
                <a:cs typeface="Times New Roman"/>
              </a:rPr>
              <a:t>1</a:t>
            </a:r>
            <a:r>
              <a:rPr sz="2400" dirty="0">
                <a:latin typeface="Palatino Linotype"/>
                <a:cs typeface="Palatino Linotype"/>
              </a:rPr>
              <a:t>)</a:t>
            </a:r>
            <a:r>
              <a:rPr sz="2400" i="1" baseline="20833" dirty="0">
                <a:latin typeface="Palatino Linotype"/>
                <a:cs typeface="Palatino Linotype"/>
              </a:rPr>
              <a:t>r</a:t>
            </a:r>
            <a:r>
              <a:rPr sz="2400" spc="247" baseline="20833" dirty="0">
                <a:latin typeface="Palatino Linotype"/>
                <a:cs typeface="Palatino Linotype"/>
              </a:rPr>
              <a:t>+</a:t>
            </a:r>
            <a:r>
              <a:rPr sz="2400" baseline="19097" dirty="0">
                <a:latin typeface="Times New Roman"/>
                <a:cs typeface="Times New Roman"/>
              </a:rPr>
              <a:t>1</a:t>
            </a:r>
            <a:r>
              <a:rPr sz="2400" spc="300" baseline="19097" dirty="0">
                <a:latin typeface="Times New Roman"/>
                <a:cs typeface="Times New Roman"/>
              </a:rPr>
              <a:t> </a:t>
            </a:r>
            <a:r>
              <a:rPr sz="2400" i="1" dirty="0">
                <a:latin typeface="Palatino Linotype"/>
                <a:cs typeface="Palatino Linotype"/>
              </a:rPr>
              <a:t>C</a:t>
            </a:r>
            <a:r>
              <a:rPr sz="2400" dirty="0">
                <a:latin typeface="Palatino Linotype"/>
                <a:cs typeface="Palatino Linotype"/>
              </a:rPr>
              <a:t>(</a:t>
            </a:r>
            <a:r>
              <a:rPr sz="2400" i="1" dirty="0">
                <a:latin typeface="Palatino Linotype"/>
                <a:cs typeface="Palatino Linotype"/>
              </a:rPr>
              <a:t>r</a:t>
            </a:r>
            <a:r>
              <a:rPr sz="2400" dirty="0">
                <a:latin typeface="Palatino Linotype"/>
                <a:cs typeface="Palatino Linotype"/>
              </a:rPr>
              <a:t>,</a:t>
            </a:r>
            <a:r>
              <a:rPr sz="2400" i="1" dirty="0">
                <a:latin typeface="Palatino Linotype"/>
                <a:cs typeface="Palatino Linotype"/>
              </a:rPr>
              <a:t>r</a:t>
            </a:r>
            <a:r>
              <a:rPr sz="2400" dirty="0">
                <a:latin typeface="Palatino Linotype"/>
                <a:cs typeface="Palatino Linotype"/>
              </a:rPr>
              <a:t>)</a:t>
            </a:r>
            <a:endParaRPr sz="2400">
              <a:latin typeface="Palatino Linotype"/>
              <a:cs typeface="Palatino Linotype"/>
            </a:endParaRPr>
          </a:p>
          <a:p>
            <a:pPr marL="335280">
              <a:lnSpc>
                <a:spcPct val="100000"/>
              </a:lnSpc>
              <a:spcBef>
                <a:spcPts val="1020"/>
              </a:spcBef>
            </a:pPr>
            <a:r>
              <a:rPr sz="2400" spc="-5" dirty="0">
                <a:latin typeface="Palatino Linotype"/>
                <a:cs typeface="Palatino Linotype"/>
              </a:rPr>
              <a:t>times by</a:t>
            </a:r>
            <a:r>
              <a:rPr sz="2400" dirty="0">
                <a:latin typeface="Palatino Linotype"/>
                <a:cs typeface="Palatino Linotype"/>
              </a:rPr>
              <a:t> </a:t>
            </a:r>
            <a:r>
              <a:rPr sz="2400" spc="-5" dirty="0">
                <a:latin typeface="Palatino Linotype"/>
                <a:cs typeface="Palatino Linotype"/>
              </a:rPr>
              <a:t>the right</a:t>
            </a:r>
            <a:r>
              <a:rPr sz="2400" dirty="0">
                <a:latin typeface="Palatino Linotype"/>
                <a:cs typeface="Palatino Linotype"/>
              </a:rPr>
              <a:t> </a:t>
            </a:r>
            <a:r>
              <a:rPr sz="2400" spc="-5" dirty="0">
                <a:latin typeface="Palatino Linotype"/>
                <a:cs typeface="Palatino Linotype"/>
              </a:rPr>
              <a:t>hand side</a:t>
            </a:r>
            <a:r>
              <a:rPr sz="2400" dirty="0">
                <a:latin typeface="Palatino Linotype"/>
                <a:cs typeface="Palatino Linotype"/>
              </a:rPr>
              <a:t> of </a:t>
            </a:r>
            <a:r>
              <a:rPr sz="2400" spc="-5" dirty="0">
                <a:latin typeface="Palatino Linotype"/>
                <a:cs typeface="Palatino Linotype"/>
              </a:rPr>
              <a:t>the equation.</a:t>
            </a:r>
            <a:endParaRPr sz="2400">
              <a:latin typeface="Palatino Linotype"/>
              <a:cs typeface="Palatino Linotype"/>
            </a:endParaRPr>
          </a:p>
          <a:p>
            <a:pPr marL="271780" indent="-247015">
              <a:lnSpc>
                <a:spcPct val="100000"/>
              </a:lnSpc>
              <a:spcBef>
                <a:spcPts val="920"/>
              </a:spcBef>
              <a:buClr>
                <a:srgbClr val="0F6FC6"/>
              </a:buClr>
              <a:buSzPct val="85416"/>
              <a:buFont typeface="Lucida Sans Unicode"/>
              <a:buChar char="●"/>
              <a:tabLst>
                <a:tab pos="272415" algn="l"/>
              </a:tabLst>
            </a:pPr>
            <a:r>
              <a:rPr sz="2400" spc="-5" dirty="0">
                <a:latin typeface="Palatino Linotype"/>
                <a:cs typeface="Palatino Linotype"/>
              </a:rPr>
              <a:t>By </a:t>
            </a:r>
            <a:r>
              <a:rPr sz="2400" spc="-10" dirty="0">
                <a:latin typeface="Palatino Linotype"/>
                <a:cs typeface="Palatino Linotype"/>
              </a:rPr>
              <a:t>Corollary</a:t>
            </a:r>
            <a:r>
              <a:rPr sz="2400" spc="-5" dirty="0">
                <a:latin typeface="Palatino Linotype"/>
                <a:cs typeface="Palatino Linotype"/>
              </a:rPr>
              <a:t> </a:t>
            </a:r>
            <a:r>
              <a:rPr sz="2400" dirty="0">
                <a:latin typeface="Times New Roman"/>
                <a:cs typeface="Times New Roman"/>
              </a:rPr>
              <a:t>2 </a:t>
            </a:r>
            <a:r>
              <a:rPr sz="2400" dirty="0">
                <a:latin typeface="Palatino Linotype"/>
                <a:cs typeface="Palatino Linotype"/>
              </a:rPr>
              <a:t>of</a:t>
            </a:r>
            <a:r>
              <a:rPr sz="2400" spc="-5" dirty="0">
                <a:latin typeface="Palatino Linotype"/>
                <a:cs typeface="Palatino Linotype"/>
              </a:rPr>
              <a:t> Section</a:t>
            </a:r>
            <a:r>
              <a:rPr sz="2400" dirty="0">
                <a:latin typeface="Palatino Linotype"/>
                <a:cs typeface="Palatino Linotype"/>
              </a:rPr>
              <a:t> </a:t>
            </a:r>
            <a:r>
              <a:rPr sz="2400" dirty="0">
                <a:latin typeface="Times New Roman"/>
                <a:cs typeface="Times New Roman"/>
              </a:rPr>
              <a:t>6.4</a:t>
            </a:r>
            <a:r>
              <a:rPr sz="2400" dirty="0">
                <a:latin typeface="Palatino Linotype"/>
                <a:cs typeface="Palatino Linotype"/>
              </a:rPr>
              <a:t>,</a:t>
            </a:r>
            <a:r>
              <a:rPr sz="2400" spc="-5" dirty="0">
                <a:latin typeface="Palatino Linotype"/>
                <a:cs typeface="Palatino Linotype"/>
              </a:rPr>
              <a:t> </a:t>
            </a:r>
            <a:r>
              <a:rPr sz="2400" dirty="0">
                <a:latin typeface="Palatino Linotype"/>
                <a:cs typeface="Palatino Linotype"/>
              </a:rPr>
              <a:t>we</a:t>
            </a:r>
            <a:r>
              <a:rPr sz="2400" spc="-5" dirty="0">
                <a:latin typeface="Palatino Linotype"/>
                <a:cs typeface="Palatino Linotype"/>
              </a:rPr>
              <a:t> have</a:t>
            </a:r>
            <a:endParaRPr sz="2400">
              <a:latin typeface="Palatino Linotype"/>
              <a:cs typeface="Palatino Linotype"/>
            </a:endParaRPr>
          </a:p>
          <a:p>
            <a:pPr marL="716280">
              <a:lnSpc>
                <a:spcPct val="100000"/>
              </a:lnSpc>
              <a:spcBef>
                <a:spcPts val="920"/>
              </a:spcBef>
            </a:pPr>
            <a:r>
              <a:rPr sz="2400" i="1" dirty="0">
                <a:latin typeface="Palatino Linotype"/>
                <a:cs typeface="Palatino Linotype"/>
              </a:rPr>
              <a:t>C</a:t>
            </a:r>
            <a:r>
              <a:rPr sz="2400" dirty="0">
                <a:latin typeface="Palatino Linotype"/>
                <a:cs typeface="Palatino Linotype"/>
              </a:rPr>
              <a:t>(</a:t>
            </a:r>
            <a:r>
              <a:rPr sz="2400" i="1" dirty="0">
                <a:latin typeface="Palatino Linotype"/>
                <a:cs typeface="Palatino Linotype"/>
              </a:rPr>
              <a:t>r</a:t>
            </a:r>
            <a:r>
              <a:rPr sz="2400" dirty="0">
                <a:latin typeface="Palatino Linotype"/>
                <a:cs typeface="Palatino Linotype"/>
              </a:rPr>
              <a:t>,</a:t>
            </a:r>
            <a:r>
              <a:rPr sz="2400" dirty="0">
                <a:latin typeface="Times New Roman"/>
                <a:cs typeface="Times New Roman"/>
              </a:rPr>
              <a:t>0</a:t>
            </a:r>
            <a:r>
              <a:rPr sz="2400" dirty="0">
                <a:latin typeface="Palatino Linotype"/>
                <a:cs typeface="Palatino Linotype"/>
              </a:rPr>
              <a:t>) </a:t>
            </a:r>
            <a:r>
              <a:rPr sz="2400" i="1" spc="-270" dirty="0">
                <a:latin typeface="Times New Roman"/>
                <a:cs typeface="Times New Roman"/>
              </a:rPr>
              <a:t>− </a:t>
            </a:r>
            <a:r>
              <a:rPr sz="2400" i="1" spc="-270" dirty="0">
                <a:latin typeface="Palatino Linotype"/>
                <a:cs typeface="Palatino Linotype"/>
              </a:rPr>
              <a:t>C</a:t>
            </a:r>
            <a:r>
              <a:rPr sz="2400" spc="-270" dirty="0">
                <a:latin typeface="Palatino Linotype"/>
                <a:cs typeface="Palatino Linotype"/>
              </a:rPr>
              <a:t>(</a:t>
            </a:r>
            <a:r>
              <a:rPr sz="2400" i="1" spc="-270" dirty="0">
                <a:latin typeface="Palatino Linotype"/>
                <a:cs typeface="Palatino Linotype"/>
              </a:rPr>
              <a:t>r</a:t>
            </a:r>
            <a:r>
              <a:rPr sz="2400" spc="-270" dirty="0">
                <a:latin typeface="Palatino Linotype"/>
                <a:cs typeface="Palatino Linotype"/>
              </a:rPr>
              <a:t>,</a:t>
            </a:r>
            <a:r>
              <a:rPr sz="2400" spc="-270" dirty="0">
                <a:latin typeface="Times New Roman"/>
                <a:cs typeface="Times New Roman"/>
              </a:rPr>
              <a:t>1</a:t>
            </a:r>
            <a:r>
              <a:rPr sz="2400" spc="-270" dirty="0">
                <a:latin typeface="Palatino Linotype"/>
                <a:cs typeface="Palatino Linotype"/>
              </a:rPr>
              <a:t>) </a:t>
            </a:r>
            <a:r>
              <a:rPr sz="2400" spc="250" dirty="0">
                <a:latin typeface="Palatino Linotype"/>
                <a:cs typeface="Palatino Linotype"/>
              </a:rPr>
              <a:t>+ C</a:t>
            </a:r>
            <a:r>
              <a:rPr sz="2400" spc="-5" dirty="0">
                <a:latin typeface="Palatino Linotype"/>
                <a:cs typeface="Palatino Linotype"/>
              </a:rPr>
              <a:t>(</a:t>
            </a:r>
            <a:r>
              <a:rPr sz="2400" i="1" dirty="0">
                <a:latin typeface="Palatino Linotype"/>
                <a:cs typeface="Palatino Linotype"/>
              </a:rPr>
              <a:t>r</a:t>
            </a:r>
            <a:r>
              <a:rPr sz="2400" dirty="0">
                <a:latin typeface="Palatino Linotype"/>
                <a:cs typeface="Palatino Linotype"/>
              </a:rPr>
              <a:t>,</a:t>
            </a:r>
            <a:r>
              <a:rPr sz="2400" dirty="0">
                <a:latin typeface="Times New Roman"/>
                <a:cs typeface="Times New Roman"/>
              </a:rPr>
              <a:t>2</a:t>
            </a:r>
            <a:r>
              <a:rPr sz="2400" dirty="0">
                <a:latin typeface="Palatino Linotype"/>
                <a:cs typeface="Palatino Linotype"/>
              </a:rPr>
              <a:t>) </a:t>
            </a:r>
            <a:r>
              <a:rPr sz="2400" i="1" spc="-270" dirty="0">
                <a:latin typeface="Times New Roman"/>
                <a:cs typeface="Times New Roman"/>
              </a:rPr>
              <a:t>−</a:t>
            </a:r>
            <a:r>
              <a:rPr sz="2400" i="1" dirty="0">
                <a:latin typeface="Times New Roman"/>
                <a:cs typeface="Times New Roman"/>
              </a:rPr>
              <a:t> </a:t>
            </a:r>
            <a:r>
              <a:rPr sz="2400" spc="-955" dirty="0">
                <a:latin typeface="Lucida Sans Unicode"/>
                <a:cs typeface="Lucida Sans Unicode"/>
              </a:rPr>
              <a:t>…⋯</a:t>
            </a:r>
            <a:r>
              <a:rPr sz="2400" spc="-160" dirty="0">
                <a:latin typeface="Lucida Sans Unicode"/>
                <a:cs typeface="Lucida Sans Unicode"/>
              </a:rPr>
              <a:t> </a:t>
            </a:r>
            <a:r>
              <a:rPr sz="2400" spc="250" dirty="0">
                <a:latin typeface="Palatino Linotype"/>
                <a:cs typeface="Palatino Linotype"/>
              </a:rPr>
              <a:t>+</a:t>
            </a:r>
            <a:r>
              <a:rPr sz="2400" dirty="0">
                <a:latin typeface="Palatino Linotype"/>
                <a:cs typeface="Palatino Linotype"/>
              </a:rPr>
              <a:t> </a:t>
            </a:r>
            <a:r>
              <a:rPr sz="2400" spc="-5" dirty="0">
                <a:latin typeface="Palatino Linotype"/>
                <a:cs typeface="Palatino Linotype"/>
              </a:rPr>
              <a:t>(</a:t>
            </a:r>
            <a:r>
              <a:rPr sz="2400" i="1" spc="-270" dirty="0">
                <a:latin typeface="Times New Roman"/>
                <a:cs typeface="Times New Roman"/>
              </a:rPr>
              <a:t>−</a:t>
            </a:r>
            <a:r>
              <a:rPr sz="2400" spc="-5" dirty="0">
                <a:latin typeface="Times New Roman"/>
                <a:cs typeface="Times New Roman"/>
              </a:rPr>
              <a:t>1</a:t>
            </a:r>
            <a:r>
              <a:rPr sz="2400" dirty="0">
                <a:latin typeface="Palatino Linotype"/>
                <a:cs typeface="Palatino Linotype"/>
              </a:rPr>
              <a:t>)</a:t>
            </a:r>
            <a:r>
              <a:rPr sz="2400" i="1" baseline="20833" dirty="0">
                <a:latin typeface="Palatino Linotype"/>
                <a:cs typeface="Palatino Linotype"/>
              </a:rPr>
              <a:t>r </a:t>
            </a:r>
            <a:r>
              <a:rPr sz="2400" i="1" spc="-300" baseline="20833" dirty="0">
                <a:latin typeface="Palatino Linotype"/>
                <a:cs typeface="Palatino Linotype"/>
              </a:rPr>
              <a:t> </a:t>
            </a:r>
            <a:r>
              <a:rPr sz="2400" i="1" dirty="0">
                <a:latin typeface="Palatino Linotype"/>
                <a:cs typeface="Palatino Linotype"/>
              </a:rPr>
              <a:t>C</a:t>
            </a:r>
            <a:r>
              <a:rPr sz="2400" dirty="0">
                <a:latin typeface="Palatino Linotype"/>
                <a:cs typeface="Palatino Linotype"/>
              </a:rPr>
              <a:t>(</a:t>
            </a:r>
            <a:r>
              <a:rPr sz="2400" i="1" dirty="0">
                <a:latin typeface="Palatino Linotype"/>
                <a:cs typeface="Palatino Linotype"/>
              </a:rPr>
              <a:t>r</a:t>
            </a:r>
            <a:r>
              <a:rPr sz="2400" dirty="0">
                <a:latin typeface="Palatino Linotype"/>
                <a:cs typeface="Palatino Linotype"/>
              </a:rPr>
              <a:t>,</a:t>
            </a:r>
            <a:r>
              <a:rPr sz="2400" i="1" dirty="0">
                <a:latin typeface="Palatino Linotype"/>
                <a:cs typeface="Palatino Linotype"/>
              </a:rPr>
              <a:t>r</a:t>
            </a:r>
            <a:r>
              <a:rPr sz="2400" dirty="0">
                <a:latin typeface="Palatino Linotype"/>
                <a:cs typeface="Palatino Linotype"/>
              </a:rPr>
              <a:t>) </a:t>
            </a:r>
            <a:r>
              <a:rPr sz="2400" spc="250" dirty="0">
                <a:latin typeface="Palatino Linotype"/>
                <a:cs typeface="Palatino Linotype"/>
              </a:rPr>
              <a:t>=</a:t>
            </a:r>
            <a:r>
              <a:rPr sz="2400" dirty="0">
                <a:latin typeface="Palatino Linotype"/>
                <a:cs typeface="Palatino Linotype"/>
              </a:rPr>
              <a:t> </a:t>
            </a:r>
            <a:r>
              <a:rPr sz="2400" dirty="0">
                <a:latin typeface="Times New Roman"/>
                <a:cs typeface="Times New Roman"/>
              </a:rPr>
              <a:t>0.</a:t>
            </a:r>
            <a:endParaRPr sz="2400">
              <a:latin typeface="Times New Roman"/>
              <a:cs typeface="Times New Roman"/>
            </a:endParaRPr>
          </a:p>
          <a:p>
            <a:pPr marL="271780" indent="-247015">
              <a:lnSpc>
                <a:spcPct val="100000"/>
              </a:lnSpc>
              <a:spcBef>
                <a:spcPts val="1020"/>
              </a:spcBef>
              <a:buClr>
                <a:srgbClr val="0F6FC6"/>
              </a:buClr>
              <a:buSzPct val="85416"/>
              <a:buFont typeface="Lucida Sans Unicode"/>
              <a:buChar char="●"/>
              <a:tabLst>
                <a:tab pos="272415" algn="l"/>
              </a:tabLst>
            </a:pPr>
            <a:r>
              <a:rPr sz="2400" spc="-5" dirty="0">
                <a:latin typeface="Palatino Linotype"/>
                <a:cs typeface="Palatino Linotype"/>
              </a:rPr>
              <a:t>Hence,</a:t>
            </a:r>
            <a:endParaRPr sz="2400">
              <a:latin typeface="Palatino Linotype"/>
              <a:cs typeface="Palatino Linotype"/>
            </a:endParaRPr>
          </a:p>
          <a:p>
            <a:pPr marL="716280">
              <a:lnSpc>
                <a:spcPct val="100000"/>
              </a:lnSpc>
              <a:spcBef>
                <a:spcPts val="920"/>
              </a:spcBef>
              <a:tabLst>
                <a:tab pos="1282065" algn="l"/>
              </a:tabLst>
            </a:pPr>
            <a:r>
              <a:rPr sz="2400" dirty="0">
                <a:latin typeface="Times New Roman"/>
                <a:cs typeface="Times New Roman"/>
              </a:rPr>
              <a:t>1 </a:t>
            </a:r>
            <a:r>
              <a:rPr sz="2400" spc="250" dirty="0">
                <a:latin typeface="Palatino Linotype"/>
                <a:cs typeface="Palatino Linotype"/>
              </a:rPr>
              <a:t>=	</a:t>
            </a:r>
            <a:r>
              <a:rPr sz="2400" i="1" spc="250" dirty="0">
                <a:latin typeface="Palatino Linotype"/>
                <a:cs typeface="Palatino Linotype"/>
              </a:rPr>
              <a:t>C</a:t>
            </a:r>
            <a:r>
              <a:rPr sz="2400" spc="250" dirty="0">
                <a:latin typeface="Palatino Linotype"/>
                <a:cs typeface="Palatino Linotype"/>
              </a:rPr>
              <a:t>(</a:t>
            </a:r>
            <a:r>
              <a:rPr sz="2400" i="1" spc="250" dirty="0">
                <a:latin typeface="Palatino Linotype"/>
                <a:cs typeface="Palatino Linotype"/>
              </a:rPr>
              <a:t>r</a:t>
            </a:r>
            <a:r>
              <a:rPr sz="2400" spc="250" dirty="0">
                <a:latin typeface="Palatino Linotype"/>
                <a:cs typeface="Palatino Linotype"/>
              </a:rPr>
              <a:t>,</a:t>
            </a:r>
            <a:r>
              <a:rPr sz="2400" spc="250" dirty="0">
                <a:latin typeface="Times New Roman"/>
                <a:cs typeface="Times New Roman"/>
              </a:rPr>
              <a:t>0</a:t>
            </a:r>
            <a:r>
              <a:rPr sz="2400" spc="250" dirty="0">
                <a:latin typeface="Palatino Linotype"/>
                <a:cs typeface="Palatino Linotype"/>
              </a:rPr>
              <a:t>) = </a:t>
            </a:r>
            <a:r>
              <a:rPr sz="2400" i="1" spc="250" dirty="0">
                <a:latin typeface="Palatino Linotype"/>
                <a:cs typeface="Palatino Linotype"/>
              </a:rPr>
              <a:t>C</a:t>
            </a:r>
            <a:r>
              <a:rPr sz="2400" spc="250" dirty="0">
                <a:latin typeface="Palatino Linotype"/>
                <a:cs typeface="Palatino Linotype"/>
              </a:rPr>
              <a:t>(</a:t>
            </a:r>
            <a:r>
              <a:rPr sz="2400" i="1" spc="250" dirty="0">
                <a:latin typeface="Palatino Linotype"/>
                <a:cs typeface="Palatino Linotype"/>
              </a:rPr>
              <a:t>r</a:t>
            </a:r>
            <a:r>
              <a:rPr sz="2400" spc="250" dirty="0">
                <a:latin typeface="Palatino Linotype"/>
                <a:cs typeface="Palatino Linotype"/>
              </a:rPr>
              <a:t>,</a:t>
            </a:r>
            <a:r>
              <a:rPr sz="2400" spc="250" dirty="0">
                <a:latin typeface="Times New Roman"/>
                <a:cs typeface="Times New Roman"/>
              </a:rPr>
              <a:t>1</a:t>
            </a:r>
            <a:r>
              <a:rPr sz="2400" spc="250" dirty="0">
                <a:latin typeface="Palatino Linotype"/>
                <a:cs typeface="Palatino Linotype"/>
              </a:rPr>
              <a:t>) </a:t>
            </a:r>
            <a:r>
              <a:rPr sz="2400" i="1" spc="-270" dirty="0">
                <a:latin typeface="Times New Roman"/>
                <a:cs typeface="Times New Roman"/>
              </a:rPr>
              <a:t>− </a:t>
            </a:r>
            <a:r>
              <a:rPr sz="2400" i="1" spc="-270" dirty="0">
                <a:latin typeface="Palatino Linotype"/>
                <a:cs typeface="Palatino Linotype"/>
              </a:rPr>
              <a:t>C</a:t>
            </a:r>
            <a:r>
              <a:rPr sz="2400" spc="-270" dirty="0">
                <a:latin typeface="Palatino Linotype"/>
                <a:cs typeface="Palatino Linotype"/>
              </a:rPr>
              <a:t>(</a:t>
            </a:r>
            <a:r>
              <a:rPr sz="2400" i="1" spc="-270" dirty="0">
                <a:latin typeface="Palatino Linotype"/>
                <a:cs typeface="Palatino Linotype"/>
              </a:rPr>
              <a:t>r</a:t>
            </a:r>
            <a:r>
              <a:rPr sz="2400" spc="-270" dirty="0">
                <a:latin typeface="Palatino Linotype"/>
                <a:cs typeface="Palatino Linotype"/>
              </a:rPr>
              <a:t>,</a:t>
            </a:r>
            <a:r>
              <a:rPr sz="2400" spc="-270" dirty="0">
                <a:latin typeface="Times New Roman"/>
                <a:cs typeface="Times New Roman"/>
              </a:rPr>
              <a:t>2</a:t>
            </a:r>
            <a:r>
              <a:rPr sz="2400" spc="-270" dirty="0">
                <a:latin typeface="Palatino Linotype"/>
                <a:cs typeface="Palatino Linotype"/>
              </a:rPr>
              <a:t>) </a:t>
            </a:r>
            <a:r>
              <a:rPr sz="2400" spc="250" dirty="0">
                <a:latin typeface="Palatino Linotype"/>
                <a:cs typeface="Palatino Linotype"/>
              </a:rPr>
              <a:t>+ </a:t>
            </a:r>
            <a:r>
              <a:rPr sz="2400" spc="-955" dirty="0">
                <a:latin typeface="Lucida Sans Unicode"/>
                <a:cs typeface="Lucida Sans Unicode"/>
              </a:rPr>
              <a:t>…⋯</a:t>
            </a:r>
            <a:r>
              <a:rPr sz="2400" spc="-160" dirty="0">
                <a:latin typeface="Lucida Sans Unicode"/>
                <a:cs typeface="Lucida Sans Unicode"/>
              </a:rPr>
              <a:t> </a:t>
            </a:r>
            <a:r>
              <a:rPr sz="2400" spc="250" dirty="0">
                <a:latin typeface="Palatino Linotype"/>
                <a:cs typeface="Palatino Linotype"/>
              </a:rPr>
              <a:t>+</a:t>
            </a:r>
            <a:r>
              <a:rPr sz="2400" dirty="0">
                <a:latin typeface="Palatino Linotype"/>
                <a:cs typeface="Palatino Linotype"/>
              </a:rPr>
              <a:t> </a:t>
            </a:r>
            <a:r>
              <a:rPr sz="2400" spc="-5" dirty="0">
                <a:latin typeface="Palatino Linotype"/>
                <a:cs typeface="Palatino Linotype"/>
              </a:rPr>
              <a:t>(</a:t>
            </a:r>
            <a:r>
              <a:rPr sz="2400" i="1" spc="-270" dirty="0">
                <a:latin typeface="Times New Roman"/>
                <a:cs typeface="Times New Roman"/>
              </a:rPr>
              <a:t>−</a:t>
            </a:r>
            <a:r>
              <a:rPr sz="2400" spc="-5" dirty="0">
                <a:latin typeface="Times New Roman"/>
                <a:cs typeface="Times New Roman"/>
              </a:rPr>
              <a:t>1</a:t>
            </a:r>
            <a:r>
              <a:rPr sz="2400" dirty="0">
                <a:latin typeface="Palatino Linotype"/>
                <a:cs typeface="Palatino Linotype"/>
              </a:rPr>
              <a:t>)</a:t>
            </a:r>
            <a:r>
              <a:rPr sz="2400" i="1" baseline="20833" dirty="0">
                <a:latin typeface="Palatino Linotype"/>
                <a:cs typeface="Palatino Linotype"/>
              </a:rPr>
              <a:t>r</a:t>
            </a:r>
            <a:r>
              <a:rPr sz="2400" spc="247" baseline="20833" dirty="0">
                <a:latin typeface="Palatino Linotype"/>
                <a:cs typeface="Palatino Linotype"/>
              </a:rPr>
              <a:t>+</a:t>
            </a:r>
            <a:r>
              <a:rPr sz="2400" baseline="19097" dirty="0">
                <a:latin typeface="Times New Roman"/>
                <a:cs typeface="Times New Roman"/>
              </a:rPr>
              <a:t>1</a:t>
            </a:r>
            <a:r>
              <a:rPr sz="2400" spc="300" baseline="19097" dirty="0">
                <a:latin typeface="Times New Roman"/>
                <a:cs typeface="Times New Roman"/>
              </a:rPr>
              <a:t> </a:t>
            </a:r>
            <a:r>
              <a:rPr sz="2400" i="1" dirty="0">
                <a:latin typeface="Palatino Linotype"/>
                <a:cs typeface="Palatino Linotype"/>
              </a:rPr>
              <a:t>C</a:t>
            </a:r>
            <a:r>
              <a:rPr sz="2400" dirty="0">
                <a:latin typeface="Palatino Linotype"/>
                <a:cs typeface="Palatino Linotype"/>
              </a:rPr>
              <a:t>(</a:t>
            </a:r>
            <a:r>
              <a:rPr sz="2400" i="1" dirty="0">
                <a:latin typeface="Palatino Linotype"/>
                <a:cs typeface="Palatino Linotype"/>
              </a:rPr>
              <a:t>r</a:t>
            </a:r>
            <a:r>
              <a:rPr sz="2400" dirty="0">
                <a:latin typeface="Palatino Linotype"/>
                <a:cs typeface="Palatino Linotype"/>
              </a:rPr>
              <a:t>,</a:t>
            </a:r>
            <a:r>
              <a:rPr sz="2400" i="1" dirty="0">
                <a:latin typeface="Palatino Linotype"/>
                <a:cs typeface="Palatino Linotype"/>
              </a:rPr>
              <a:t>r</a:t>
            </a:r>
            <a:r>
              <a:rPr sz="2400" dirty="0">
                <a:latin typeface="Palatino Linotype"/>
                <a:cs typeface="Palatino Linotype"/>
              </a:rPr>
              <a:t>)</a:t>
            </a:r>
            <a:r>
              <a:rPr sz="2400" dirty="0">
                <a:latin typeface="Times New Roman"/>
                <a:cs typeface="Times New Roman"/>
              </a:rPr>
              <a:t>.</a:t>
            </a:r>
            <a:endParaRPr sz="2400">
              <a:latin typeface="Times New Roman"/>
              <a:cs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390900" y="1663700"/>
            <a:ext cx="5054600" cy="774700"/>
          </a:xfrm>
          <a:prstGeom prst="rect">
            <a:avLst/>
          </a:prstGeom>
        </p:spPr>
      </p:pic>
      <p:pic>
        <p:nvPicPr>
          <p:cNvPr id="3" name="object 3"/>
          <p:cNvPicPr/>
          <p:nvPr/>
        </p:nvPicPr>
        <p:blipFill>
          <a:blip r:embed="rId3" cstate="print"/>
          <a:stretch>
            <a:fillRect/>
          </a:stretch>
        </p:blipFill>
        <p:spPr>
          <a:xfrm>
            <a:off x="2044700" y="2489200"/>
            <a:ext cx="6337300" cy="635000"/>
          </a:xfrm>
          <a:prstGeom prst="rect">
            <a:avLst/>
          </a:prstGeom>
        </p:spPr>
      </p:pic>
      <p:sp>
        <p:nvSpPr>
          <p:cNvPr id="4" name="object 4"/>
          <p:cNvSpPr txBox="1">
            <a:spLocks noGrp="1"/>
          </p:cNvSpPr>
          <p:nvPr>
            <p:ph type="title"/>
          </p:nvPr>
        </p:nvSpPr>
        <p:spPr>
          <a:xfrm>
            <a:off x="2026763" y="1492994"/>
            <a:ext cx="6369685" cy="2154555"/>
          </a:xfrm>
          <a:prstGeom prst="rect">
            <a:avLst/>
          </a:prstGeom>
        </p:spPr>
        <p:txBody>
          <a:bodyPr vert="horz" wrap="square" lIns="0" tIns="63500" rIns="0" bIns="0" rtlCol="0">
            <a:spAutoFit/>
          </a:bodyPr>
          <a:lstStyle/>
          <a:p>
            <a:pPr marL="12700" marR="5080" indent="1398905">
              <a:lnSpc>
                <a:spcPts val="6500"/>
              </a:lnSpc>
              <a:spcBef>
                <a:spcPts val="500"/>
              </a:spcBef>
            </a:pPr>
            <a:r>
              <a:rPr sz="5600" b="1" spc="-5" dirty="0">
                <a:solidFill>
                  <a:srgbClr val="4DE1EA"/>
                </a:solidFill>
                <a:latin typeface="Trebuchet MS"/>
                <a:cs typeface="Trebuchet MS"/>
              </a:rPr>
              <a:t>Applications</a:t>
            </a:r>
            <a:r>
              <a:rPr sz="5600" b="1" spc="-95" dirty="0">
                <a:solidFill>
                  <a:srgbClr val="4DE1EA"/>
                </a:solidFill>
                <a:latin typeface="Trebuchet MS"/>
                <a:cs typeface="Trebuchet MS"/>
              </a:rPr>
              <a:t> </a:t>
            </a:r>
            <a:r>
              <a:rPr sz="5600" b="1" dirty="0">
                <a:solidFill>
                  <a:srgbClr val="4DE1EA"/>
                </a:solidFill>
                <a:latin typeface="Trebuchet MS"/>
                <a:cs typeface="Trebuchet MS"/>
              </a:rPr>
              <a:t>of </a:t>
            </a:r>
            <a:r>
              <a:rPr sz="5600" b="1" spc="-1670" dirty="0">
                <a:solidFill>
                  <a:srgbClr val="4DE1EA"/>
                </a:solidFill>
                <a:latin typeface="Trebuchet MS"/>
                <a:cs typeface="Trebuchet MS"/>
              </a:rPr>
              <a:t> </a:t>
            </a:r>
            <a:r>
              <a:rPr sz="5600" b="1" spc="-5" dirty="0">
                <a:solidFill>
                  <a:srgbClr val="4DE1EA"/>
                </a:solidFill>
                <a:latin typeface="Trebuchet MS"/>
                <a:cs typeface="Trebuchet MS"/>
              </a:rPr>
              <a:t>In</a:t>
            </a:r>
            <a:r>
              <a:rPr sz="5600" b="1" spc="-10" dirty="0">
                <a:solidFill>
                  <a:srgbClr val="4DE1EA"/>
                </a:solidFill>
                <a:latin typeface="Trebuchet MS"/>
                <a:cs typeface="Trebuchet MS"/>
              </a:rPr>
              <a:t>c</a:t>
            </a:r>
            <a:r>
              <a:rPr sz="5600" b="1" dirty="0">
                <a:solidFill>
                  <a:srgbClr val="4DE1EA"/>
                </a:solidFill>
                <a:latin typeface="Trebuchet MS"/>
                <a:cs typeface="Trebuchet MS"/>
              </a:rPr>
              <a:t>l</a:t>
            </a:r>
            <a:r>
              <a:rPr sz="5600" b="1" spc="-5" dirty="0">
                <a:solidFill>
                  <a:srgbClr val="4DE1EA"/>
                </a:solidFill>
                <a:latin typeface="Trebuchet MS"/>
                <a:cs typeface="Trebuchet MS"/>
              </a:rPr>
              <a:t>usion-</a:t>
            </a:r>
            <a:r>
              <a:rPr sz="5600" b="1" spc="-10" dirty="0">
                <a:solidFill>
                  <a:srgbClr val="4DE1EA"/>
                </a:solidFill>
                <a:latin typeface="Trebuchet MS"/>
                <a:cs typeface="Trebuchet MS"/>
              </a:rPr>
              <a:t>E</a:t>
            </a:r>
            <a:r>
              <a:rPr sz="5600" b="1" dirty="0">
                <a:solidFill>
                  <a:srgbClr val="4DE1EA"/>
                </a:solidFill>
                <a:latin typeface="Trebuchet MS"/>
                <a:cs typeface="Trebuchet MS"/>
              </a:rPr>
              <a:t>x</a:t>
            </a:r>
            <a:r>
              <a:rPr sz="5600" b="1" spc="-10" dirty="0">
                <a:solidFill>
                  <a:srgbClr val="4DE1EA"/>
                </a:solidFill>
                <a:latin typeface="Trebuchet MS"/>
                <a:cs typeface="Trebuchet MS"/>
              </a:rPr>
              <a:t>c</a:t>
            </a:r>
            <a:r>
              <a:rPr sz="5600" b="1" dirty="0">
                <a:solidFill>
                  <a:srgbClr val="4DE1EA"/>
                </a:solidFill>
                <a:latin typeface="Trebuchet MS"/>
                <a:cs typeface="Trebuchet MS"/>
              </a:rPr>
              <a:t>l</a:t>
            </a:r>
            <a:r>
              <a:rPr sz="5600" b="1" spc="-5" dirty="0">
                <a:solidFill>
                  <a:srgbClr val="4DE1EA"/>
                </a:solidFill>
                <a:latin typeface="Trebuchet MS"/>
                <a:cs typeface="Trebuchet MS"/>
              </a:rPr>
              <a:t>usion</a:t>
            </a:r>
            <a:endParaRPr sz="5600">
              <a:latin typeface="Trebuchet MS"/>
              <a:cs typeface="Trebuchet MS"/>
            </a:endParaRPr>
          </a:p>
          <a:p>
            <a:pPr marR="45720" algn="r">
              <a:lnSpc>
                <a:spcPct val="100000"/>
              </a:lnSpc>
              <a:spcBef>
                <a:spcPts val="244"/>
              </a:spcBef>
            </a:pPr>
            <a:r>
              <a:rPr sz="2600" spc="-5" dirty="0">
                <a:solidFill>
                  <a:srgbClr val="FFFFFF"/>
                </a:solidFill>
                <a:latin typeface="Palatino Linotype"/>
                <a:cs typeface="Palatino Linotype"/>
              </a:rPr>
              <a:t>Section</a:t>
            </a:r>
            <a:r>
              <a:rPr sz="2600" spc="-35" dirty="0">
                <a:solidFill>
                  <a:srgbClr val="FFFFFF"/>
                </a:solidFill>
                <a:latin typeface="Palatino Linotype"/>
                <a:cs typeface="Palatino Linotype"/>
              </a:rPr>
              <a:t> </a:t>
            </a:r>
            <a:r>
              <a:rPr sz="2600" dirty="0">
                <a:solidFill>
                  <a:srgbClr val="FFFFFF"/>
                </a:solidFill>
                <a:latin typeface="Times New Roman"/>
                <a:cs typeface="Times New Roman"/>
              </a:rPr>
              <a:t>8.6</a:t>
            </a:r>
            <a:endParaRPr sz="2600">
              <a:latin typeface="Times New Roman"/>
              <a:cs typeface="Times New Roman"/>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1054100"/>
            <a:ext cx="4904740" cy="787400"/>
          </a:xfrm>
          <a:prstGeom prst="rect">
            <a:avLst/>
          </a:prstGeom>
        </p:spPr>
        <p:txBody>
          <a:bodyPr vert="horz" wrap="square" lIns="0" tIns="12700" rIns="0" bIns="0" rtlCol="0">
            <a:spAutoFit/>
          </a:bodyPr>
          <a:lstStyle/>
          <a:p>
            <a:pPr marL="12700">
              <a:lnSpc>
                <a:spcPct val="100000"/>
              </a:lnSpc>
              <a:spcBef>
                <a:spcPts val="100"/>
              </a:spcBef>
            </a:pPr>
            <a:r>
              <a:rPr sz="5000" spc="-5" dirty="0"/>
              <a:t>Section</a:t>
            </a:r>
            <a:r>
              <a:rPr sz="5000" spc="-70" dirty="0"/>
              <a:t> </a:t>
            </a:r>
            <a:r>
              <a:rPr sz="5000" dirty="0"/>
              <a:t>Summary</a:t>
            </a:r>
            <a:endParaRPr sz="5000"/>
          </a:p>
        </p:txBody>
      </p:sp>
      <p:sp>
        <p:nvSpPr>
          <p:cNvPr id="3" name="object 3"/>
          <p:cNvSpPr txBox="1"/>
          <p:nvPr/>
        </p:nvSpPr>
        <p:spPr>
          <a:xfrm>
            <a:off x="490219" y="1869439"/>
            <a:ext cx="4052570" cy="1041400"/>
          </a:xfrm>
          <a:prstGeom prst="rect">
            <a:avLst/>
          </a:prstGeom>
        </p:spPr>
        <p:txBody>
          <a:bodyPr vert="horz" wrap="square" lIns="0" tIns="124460" rIns="0" bIns="0" rtlCol="0">
            <a:spAutoFit/>
          </a:bodyPr>
          <a:lstStyle/>
          <a:p>
            <a:pPr marL="284480" indent="-271780">
              <a:lnSpc>
                <a:spcPct val="100000"/>
              </a:lnSpc>
              <a:spcBef>
                <a:spcPts val="980"/>
              </a:spcBef>
              <a:buClr>
                <a:srgbClr val="0BD0D9"/>
              </a:buClr>
              <a:buSzPct val="94230"/>
              <a:buFont typeface="Lucida Sans Unicode"/>
              <a:buChar char="●"/>
              <a:tabLst>
                <a:tab pos="284480" algn="l"/>
              </a:tabLst>
            </a:pPr>
            <a:r>
              <a:rPr sz="2600" spc="-5" dirty="0">
                <a:latin typeface="Palatino Linotype"/>
                <a:cs typeface="Palatino Linotype"/>
              </a:rPr>
              <a:t>Counting</a:t>
            </a:r>
            <a:r>
              <a:rPr sz="2600" spc="-40" dirty="0">
                <a:latin typeface="Palatino Linotype"/>
                <a:cs typeface="Palatino Linotype"/>
              </a:rPr>
              <a:t> </a:t>
            </a:r>
            <a:r>
              <a:rPr sz="2600" spc="-5" dirty="0">
                <a:latin typeface="Palatino Linotype"/>
                <a:cs typeface="Palatino Linotype"/>
              </a:rPr>
              <a:t>Onto-Functions</a:t>
            </a:r>
            <a:endParaRPr sz="2600">
              <a:latin typeface="Palatino Linotype"/>
              <a:cs typeface="Palatino Linotype"/>
            </a:endParaRPr>
          </a:p>
          <a:p>
            <a:pPr marL="284480" indent="-271780">
              <a:lnSpc>
                <a:spcPct val="100000"/>
              </a:lnSpc>
              <a:spcBef>
                <a:spcPts val="880"/>
              </a:spcBef>
              <a:buClr>
                <a:srgbClr val="0BD0D9"/>
              </a:buClr>
              <a:buSzPct val="94230"/>
              <a:buFont typeface="Lucida Sans Unicode"/>
              <a:buChar char="●"/>
              <a:tabLst>
                <a:tab pos="284480" algn="l"/>
              </a:tabLst>
            </a:pPr>
            <a:r>
              <a:rPr sz="2600" spc="-5" dirty="0">
                <a:latin typeface="Palatino Linotype"/>
                <a:cs typeface="Palatino Linotype"/>
              </a:rPr>
              <a:t>Derangements</a:t>
            </a:r>
            <a:endParaRPr sz="2600">
              <a:latin typeface="Palatino Linotype"/>
              <a:cs typeface="Palatino Linotype"/>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1104900"/>
            <a:ext cx="8223884" cy="741680"/>
          </a:xfrm>
          <a:prstGeom prst="rect">
            <a:avLst/>
          </a:prstGeom>
        </p:spPr>
        <p:txBody>
          <a:bodyPr vert="horz" wrap="square" lIns="0" tIns="12700" rIns="0" bIns="0" rtlCol="0">
            <a:spAutoFit/>
          </a:bodyPr>
          <a:lstStyle/>
          <a:p>
            <a:pPr marL="12700">
              <a:lnSpc>
                <a:spcPct val="100000"/>
              </a:lnSpc>
              <a:spcBef>
                <a:spcPts val="100"/>
              </a:spcBef>
            </a:pPr>
            <a:r>
              <a:rPr sz="4700" dirty="0"/>
              <a:t>The</a:t>
            </a:r>
            <a:r>
              <a:rPr sz="4700" spc="-15" dirty="0"/>
              <a:t> </a:t>
            </a:r>
            <a:r>
              <a:rPr sz="4700" dirty="0"/>
              <a:t>Number</a:t>
            </a:r>
            <a:r>
              <a:rPr sz="4700" spc="-10" dirty="0"/>
              <a:t> </a:t>
            </a:r>
            <a:r>
              <a:rPr sz="4700" dirty="0"/>
              <a:t>of</a:t>
            </a:r>
            <a:r>
              <a:rPr sz="4700" spc="-15" dirty="0"/>
              <a:t> </a:t>
            </a:r>
            <a:r>
              <a:rPr sz="4700" spc="-5" dirty="0"/>
              <a:t>Onto</a:t>
            </a:r>
            <a:r>
              <a:rPr sz="4700" spc="-10" dirty="0"/>
              <a:t> </a:t>
            </a:r>
            <a:r>
              <a:rPr sz="4700" spc="-5" dirty="0"/>
              <a:t>Functions</a:t>
            </a:r>
            <a:endParaRPr sz="4700"/>
          </a:p>
        </p:txBody>
      </p:sp>
      <p:sp>
        <p:nvSpPr>
          <p:cNvPr id="3" name="object 3"/>
          <p:cNvSpPr txBox="1"/>
          <p:nvPr/>
        </p:nvSpPr>
        <p:spPr>
          <a:xfrm>
            <a:off x="683133" y="1970277"/>
            <a:ext cx="7848600" cy="4186554"/>
          </a:xfrm>
          <a:prstGeom prst="rect">
            <a:avLst/>
          </a:prstGeom>
        </p:spPr>
        <p:txBody>
          <a:bodyPr vert="horz" wrap="square" lIns="0" tIns="36195" rIns="0" bIns="0" rtlCol="0">
            <a:spAutoFit/>
          </a:bodyPr>
          <a:lstStyle/>
          <a:p>
            <a:pPr marL="91440" marR="558800" indent="-3175">
              <a:lnSpc>
                <a:spcPts val="1500"/>
              </a:lnSpc>
              <a:spcBef>
                <a:spcPts val="285"/>
              </a:spcBef>
            </a:pPr>
            <a:r>
              <a:rPr sz="1350" b="1" spc="15" dirty="0">
                <a:latin typeface="Palatino Linotype"/>
                <a:cs typeface="Palatino Linotype"/>
              </a:rPr>
              <a:t>Example</a:t>
            </a:r>
            <a:r>
              <a:rPr sz="1350" spc="15" dirty="0">
                <a:latin typeface="Palatino Linotype"/>
                <a:cs typeface="Palatino Linotype"/>
              </a:rPr>
              <a:t>: </a:t>
            </a:r>
            <a:r>
              <a:rPr sz="1350" spc="20" dirty="0">
                <a:latin typeface="Palatino Linotype"/>
                <a:cs typeface="Palatino Linotype"/>
              </a:rPr>
              <a:t>How many </a:t>
            </a:r>
            <a:r>
              <a:rPr sz="1350" spc="15" dirty="0">
                <a:solidFill>
                  <a:srgbClr val="FF0000"/>
                </a:solidFill>
                <a:latin typeface="Palatino Linotype"/>
                <a:cs typeface="Palatino Linotype"/>
              </a:rPr>
              <a:t>onto </a:t>
            </a:r>
            <a:r>
              <a:rPr sz="1350" spc="15" dirty="0">
                <a:latin typeface="Palatino Linotype"/>
                <a:cs typeface="Palatino Linotype"/>
              </a:rPr>
              <a:t>functions </a:t>
            </a:r>
            <a:r>
              <a:rPr sz="1350" spc="5" dirty="0">
                <a:latin typeface="Palatino Linotype"/>
                <a:cs typeface="Palatino Linotype"/>
              </a:rPr>
              <a:t>are </a:t>
            </a:r>
            <a:r>
              <a:rPr sz="1350" spc="10" dirty="0">
                <a:latin typeface="Palatino Linotype"/>
                <a:cs typeface="Palatino Linotype"/>
              </a:rPr>
              <a:t>there from </a:t>
            </a:r>
            <a:r>
              <a:rPr sz="1350" spc="15" dirty="0">
                <a:latin typeface="Palatino Linotype"/>
                <a:cs typeface="Palatino Linotype"/>
              </a:rPr>
              <a:t>a </a:t>
            </a:r>
            <a:r>
              <a:rPr sz="1350" spc="10" dirty="0">
                <a:latin typeface="Palatino Linotype"/>
                <a:cs typeface="Palatino Linotype"/>
              </a:rPr>
              <a:t>set </a:t>
            </a:r>
            <a:r>
              <a:rPr sz="1350" spc="15" dirty="0">
                <a:latin typeface="Palatino Linotype"/>
                <a:cs typeface="Palatino Linotype"/>
              </a:rPr>
              <a:t>with </a:t>
            </a:r>
            <a:r>
              <a:rPr sz="1350" spc="10" dirty="0">
                <a:latin typeface="Palatino Linotype"/>
                <a:cs typeface="Palatino Linotype"/>
              </a:rPr>
              <a:t>six </a:t>
            </a:r>
            <a:r>
              <a:rPr sz="1350" spc="15" dirty="0">
                <a:latin typeface="Palatino Linotype"/>
                <a:cs typeface="Palatino Linotype"/>
              </a:rPr>
              <a:t>elements to a </a:t>
            </a:r>
            <a:r>
              <a:rPr sz="1350" spc="10" dirty="0">
                <a:latin typeface="Palatino Linotype"/>
                <a:cs typeface="Palatino Linotype"/>
              </a:rPr>
              <a:t>set </a:t>
            </a:r>
            <a:r>
              <a:rPr sz="1350" spc="15" dirty="0">
                <a:latin typeface="Palatino Linotype"/>
                <a:cs typeface="Palatino Linotype"/>
              </a:rPr>
              <a:t>with </a:t>
            </a:r>
            <a:r>
              <a:rPr sz="1350" spc="10" dirty="0">
                <a:latin typeface="Palatino Linotype"/>
                <a:cs typeface="Palatino Linotype"/>
              </a:rPr>
              <a:t>three </a:t>
            </a:r>
            <a:r>
              <a:rPr sz="1350" spc="-325" dirty="0">
                <a:latin typeface="Palatino Linotype"/>
                <a:cs typeface="Palatino Linotype"/>
              </a:rPr>
              <a:t> </a:t>
            </a:r>
            <a:r>
              <a:rPr sz="1350" spc="15" dirty="0">
                <a:latin typeface="Palatino Linotype"/>
                <a:cs typeface="Palatino Linotype"/>
              </a:rPr>
              <a:t>elements?</a:t>
            </a:r>
            <a:endParaRPr sz="1350">
              <a:latin typeface="Palatino Linotype"/>
              <a:cs typeface="Palatino Linotype"/>
            </a:endParaRPr>
          </a:p>
          <a:p>
            <a:pPr marL="91440" marR="81280" indent="-3175">
              <a:lnSpc>
                <a:spcPct val="101899"/>
              </a:lnSpc>
              <a:spcBef>
                <a:spcPts val="20"/>
              </a:spcBef>
            </a:pPr>
            <a:r>
              <a:rPr sz="1350" b="1" spc="15" dirty="0">
                <a:latin typeface="Palatino Linotype"/>
                <a:cs typeface="Palatino Linotype"/>
              </a:rPr>
              <a:t>Solution</a:t>
            </a:r>
            <a:r>
              <a:rPr sz="1350" spc="15" dirty="0">
                <a:latin typeface="Palatino Linotype"/>
                <a:cs typeface="Palatino Linotype"/>
              </a:rPr>
              <a:t>:</a:t>
            </a:r>
            <a:r>
              <a:rPr sz="1350" spc="20" dirty="0">
                <a:latin typeface="Palatino Linotype"/>
                <a:cs typeface="Palatino Linotype"/>
              </a:rPr>
              <a:t> </a:t>
            </a:r>
            <a:r>
              <a:rPr sz="1350" spc="15" dirty="0">
                <a:latin typeface="Palatino Linotype"/>
                <a:cs typeface="Palatino Linotype"/>
              </a:rPr>
              <a:t>Suppose that the elements in the codomain </a:t>
            </a:r>
            <a:r>
              <a:rPr sz="1350" spc="5" dirty="0">
                <a:latin typeface="Palatino Linotype"/>
                <a:cs typeface="Palatino Linotype"/>
              </a:rPr>
              <a:t>are </a:t>
            </a:r>
            <a:r>
              <a:rPr sz="1350" i="1" spc="10" dirty="0">
                <a:latin typeface="Palatino Linotype"/>
                <a:cs typeface="Palatino Linotype"/>
              </a:rPr>
              <a:t>b</a:t>
            </a:r>
            <a:r>
              <a:rPr sz="1350" spc="15" baseline="-24691" dirty="0">
                <a:latin typeface="Palatino Linotype"/>
                <a:cs typeface="Palatino Linotype"/>
              </a:rPr>
              <a:t>1</a:t>
            </a:r>
            <a:r>
              <a:rPr sz="1350" spc="10" dirty="0">
                <a:latin typeface="Palatino Linotype"/>
                <a:cs typeface="Palatino Linotype"/>
              </a:rPr>
              <a:t>, </a:t>
            </a:r>
            <a:r>
              <a:rPr sz="1350" i="1" spc="10" dirty="0">
                <a:latin typeface="Palatino Linotype"/>
                <a:cs typeface="Palatino Linotype"/>
              </a:rPr>
              <a:t>b</a:t>
            </a:r>
            <a:r>
              <a:rPr sz="1350" spc="15" baseline="-24691" dirty="0">
                <a:latin typeface="Palatino Linotype"/>
                <a:cs typeface="Palatino Linotype"/>
              </a:rPr>
              <a:t>2</a:t>
            </a:r>
            <a:r>
              <a:rPr sz="1350" spc="10" dirty="0">
                <a:latin typeface="Palatino Linotype"/>
                <a:cs typeface="Palatino Linotype"/>
              </a:rPr>
              <a:t>, </a:t>
            </a:r>
            <a:r>
              <a:rPr sz="1350" spc="20" dirty="0">
                <a:latin typeface="Palatino Linotype"/>
                <a:cs typeface="Palatino Linotype"/>
              </a:rPr>
              <a:t>and </a:t>
            </a:r>
            <a:r>
              <a:rPr sz="1350" i="1" spc="10" dirty="0">
                <a:latin typeface="Palatino Linotype"/>
                <a:cs typeface="Palatino Linotype"/>
              </a:rPr>
              <a:t>b</a:t>
            </a:r>
            <a:r>
              <a:rPr sz="1350" spc="15" baseline="-24691" dirty="0">
                <a:latin typeface="Palatino Linotype"/>
                <a:cs typeface="Palatino Linotype"/>
              </a:rPr>
              <a:t>3</a:t>
            </a:r>
            <a:r>
              <a:rPr sz="1350" spc="10" dirty="0">
                <a:latin typeface="Palatino Linotype"/>
                <a:cs typeface="Palatino Linotype"/>
              </a:rPr>
              <a:t>. </a:t>
            </a:r>
            <a:r>
              <a:rPr sz="1350" spc="15" dirty="0">
                <a:latin typeface="Palatino Linotype"/>
                <a:cs typeface="Palatino Linotype"/>
              </a:rPr>
              <a:t>Let </a:t>
            </a:r>
            <a:r>
              <a:rPr sz="1350" i="1" spc="10" dirty="0">
                <a:latin typeface="Palatino Linotype"/>
                <a:cs typeface="Palatino Linotype"/>
              </a:rPr>
              <a:t>P</a:t>
            </a:r>
            <a:r>
              <a:rPr sz="1350" spc="15" baseline="-24691" dirty="0">
                <a:latin typeface="Palatino Linotype"/>
                <a:cs typeface="Palatino Linotype"/>
              </a:rPr>
              <a:t>1</a:t>
            </a:r>
            <a:r>
              <a:rPr sz="1350" spc="10" dirty="0">
                <a:latin typeface="Palatino Linotype"/>
                <a:cs typeface="Palatino Linotype"/>
              </a:rPr>
              <a:t>, </a:t>
            </a:r>
            <a:r>
              <a:rPr sz="1350" i="1" spc="10" dirty="0">
                <a:latin typeface="Palatino Linotype"/>
                <a:cs typeface="Palatino Linotype"/>
              </a:rPr>
              <a:t>P</a:t>
            </a:r>
            <a:r>
              <a:rPr sz="1350" spc="15" baseline="-24691" dirty="0">
                <a:latin typeface="Palatino Linotype"/>
                <a:cs typeface="Palatino Linotype"/>
              </a:rPr>
              <a:t>2</a:t>
            </a:r>
            <a:r>
              <a:rPr sz="1350" spc="10" dirty="0">
                <a:latin typeface="Palatino Linotype"/>
                <a:cs typeface="Palatino Linotype"/>
              </a:rPr>
              <a:t>, </a:t>
            </a:r>
            <a:r>
              <a:rPr sz="1350" spc="20" dirty="0">
                <a:latin typeface="Palatino Linotype"/>
                <a:cs typeface="Palatino Linotype"/>
              </a:rPr>
              <a:t>and </a:t>
            </a:r>
            <a:r>
              <a:rPr sz="1350" i="1" spc="15" dirty="0">
                <a:latin typeface="Palatino Linotype"/>
                <a:cs typeface="Palatino Linotype"/>
              </a:rPr>
              <a:t>P</a:t>
            </a:r>
            <a:r>
              <a:rPr sz="1350" spc="22" baseline="-24691" dirty="0">
                <a:latin typeface="Palatino Linotype"/>
                <a:cs typeface="Palatino Linotype"/>
              </a:rPr>
              <a:t>3</a:t>
            </a:r>
            <a:r>
              <a:rPr sz="1350" spc="30" baseline="-24691" dirty="0">
                <a:latin typeface="Palatino Linotype"/>
                <a:cs typeface="Palatino Linotype"/>
              </a:rPr>
              <a:t> </a:t>
            </a:r>
            <a:r>
              <a:rPr sz="1350" spc="15" dirty="0">
                <a:latin typeface="Palatino Linotype"/>
                <a:cs typeface="Palatino Linotype"/>
              </a:rPr>
              <a:t>be </a:t>
            </a:r>
            <a:r>
              <a:rPr sz="1350" spc="10" dirty="0">
                <a:latin typeface="Palatino Linotype"/>
                <a:cs typeface="Palatino Linotype"/>
              </a:rPr>
              <a:t>the </a:t>
            </a:r>
            <a:r>
              <a:rPr sz="1350" spc="15" dirty="0">
                <a:latin typeface="Palatino Linotype"/>
                <a:cs typeface="Palatino Linotype"/>
              </a:rPr>
              <a:t> </a:t>
            </a:r>
            <a:r>
              <a:rPr sz="1350" spc="10" dirty="0">
                <a:latin typeface="Palatino Linotype"/>
                <a:cs typeface="Palatino Linotype"/>
              </a:rPr>
              <a:t>properties</a:t>
            </a:r>
            <a:r>
              <a:rPr sz="1350" spc="5" dirty="0">
                <a:latin typeface="Palatino Linotype"/>
                <a:cs typeface="Palatino Linotype"/>
              </a:rPr>
              <a:t> </a:t>
            </a:r>
            <a:r>
              <a:rPr sz="1350" spc="15" dirty="0">
                <a:latin typeface="Palatino Linotype"/>
                <a:cs typeface="Palatino Linotype"/>
              </a:rPr>
              <a:t>that</a:t>
            </a:r>
            <a:r>
              <a:rPr sz="1350" spc="10" dirty="0">
                <a:latin typeface="Palatino Linotype"/>
                <a:cs typeface="Palatino Linotype"/>
              </a:rPr>
              <a:t> </a:t>
            </a:r>
            <a:r>
              <a:rPr sz="1350" i="1" spc="10" dirty="0">
                <a:latin typeface="Palatino Linotype"/>
                <a:cs typeface="Palatino Linotype"/>
              </a:rPr>
              <a:t>b</a:t>
            </a:r>
            <a:r>
              <a:rPr sz="1350" spc="15" baseline="-24691" dirty="0">
                <a:latin typeface="Palatino Linotype"/>
                <a:cs typeface="Palatino Linotype"/>
              </a:rPr>
              <a:t>1</a:t>
            </a:r>
            <a:r>
              <a:rPr sz="1350" spc="10" dirty="0">
                <a:latin typeface="Palatino Linotype"/>
                <a:cs typeface="Palatino Linotype"/>
              </a:rPr>
              <a:t>, </a:t>
            </a:r>
            <a:r>
              <a:rPr sz="1350" i="1" spc="10" dirty="0">
                <a:latin typeface="Palatino Linotype"/>
                <a:cs typeface="Palatino Linotype"/>
              </a:rPr>
              <a:t>b</a:t>
            </a:r>
            <a:r>
              <a:rPr sz="1350" spc="15" baseline="-24691" dirty="0">
                <a:latin typeface="Palatino Linotype"/>
                <a:cs typeface="Palatino Linotype"/>
              </a:rPr>
              <a:t>2</a:t>
            </a:r>
            <a:r>
              <a:rPr sz="1350" spc="10" dirty="0">
                <a:latin typeface="Palatino Linotype"/>
                <a:cs typeface="Palatino Linotype"/>
              </a:rPr>
              <a:t>, </a:t>
            </a:r>
            <a:r>
              <a:rPr sz="1350" spc="20" dirty="0">
                <a:latin typeface="Palatino Linotype"/>
                <a:cs typeface="Palatino Linotype"/>
              </a:rPr>
              <a:t>and</a:t>
            </a:r>
            <a:r>
              <a:rPr sz="1350" spc="5" dirty="0">
                <a:latin typeface="Palatino Linotype"/>
                <a:cs typeface="Palatino Linotype"/>
              </a:rPr>
              <a:t> </a:t>
            </a:r>
            <a:r>
              <a:rPr sz="1350" i="1" spc="10" dirty="0">
                <a:latin typeface="Palatino Linotype"/>
                <a:cs typeface="Palatino Linotype"/>
              </a:rPr>
              <a:t>b</a:t>
            </a:r>
            <a:r>
              <a:rPr sz="1350" spc="15" baseline="-24691" dirty="0">
                <a:latin typeface="Palatino Linotype"/>
                <a:cs typeface="Palatino Linotype"/>
              </a:rPr>
              <a:t>3</a:t>
            </a:r>
            <a:r>
              <a:rPr sz="1350" spc="187" baseline="-24691" dirty="0">
                <a:latin typeface="Palatino Linotype"/>
                <a:cs typeface="Palatino Linotype"/>
              </a:rPr>
              <a:t> </a:t>
            </a:r>
            <a:r>
              <a:rPr sz="1350" spc="5" dirty="0">
                <a:latin typeface="Palatino Linotype"/>
                <a:cs typeface="Palatino Linotype"/>
              </a:rPr>
              <a:t>are</a:t>
            </a:r>
            <a:r>
              <a:rPr sz="1350" spc="10" dirty="0">
                <a:latin typeface="Palatino Linotype"/>
                <a:cs typeface="Palatino Linotype"/>
              </a:rPr>
              <a:t> </a:t>
            </a:r>
            <a:r>
              <a:rPr sz="1350" spc="15" dirty="0">
                <a:latin typeface="Palatino Linotype"/>
                <a:cs typeface="Palatino Linotype"/>
              </a:rPr>
              <a:t>not</a:t>
            </a:r>
            <a:r>
              <a:rPr sz="1350" spc="10" dirty="0">
                <a:latin typeface="Palatino Linotype"/>
                <a:cs typeface="Palatino Linotype"/>
              </a:rPr>
              <a:t> </a:t>
            </a:r>
            <a:r>
              <a:rPr sz="1350" spc="15" dirty="0">
                <a:latin typeface="Palatino Linotype"/>
                <a:cs typeface="Palatino Linotype"/>
              </a:rPr>
              <a:t>in</a:t>
            </a:r>
            <a:r>
              <a:rPr sz="1350" spc="5" dirty="0">
                <a:latin typeface="Palatino Linotype"/>
                <a:cs typeface="Palatino Linotype"/>
              </a:rPr>
              <a:t> </a:t>
            </a:r>
            <a:r>
              <a:rPr sz="1350" spc="15" dirty="0">
                <a:latin typeface="Palatino Linotype"/>
                <a:cs typeface="Palatino Linotype"/>
              </a:rPr>
              <a:t>the</a:t>
            </a:r>
            <a:r>
              <a:rPr sz="1350" spc="10" dirty="0">
                <a:latin typeface="Palatino Linotype"/>
                <a:cs typeface="Palatino Linotype"/>
              </a:rPr>
              <a:t> </a:t>
            </a:r>
            <a:r>
              <a:rPr sz="1350" spc="15" dirty="0">
                <a:latin typeface="Palatino Linotype"/>
                <a:cs typeface="Palatino Linotype"/>
              </a:rPr>
              <a:t>range</a:t>
            </a:r>
            <a:r>
              <a:rPr sz="1350" spc="10" dirty="0">
                <a:latin typeface="Palatino Linotype"/>
                <a:cs typeface="Palatino Linotype"/>
              </a:rPr>
              <a:t> </a:t>
            </a:r>
            <a:r>
              <a:rPr sz="1350" spc="15" dirty="0">
                <a:latin typeface="Palatino Linotype"/>
                <a:cs typeface="Palatino Linotype"/>
              </a:rPr>
              <a:t>of</a:t>
            </a:r>
            <a:r>
              <a:rPr sz="1350" spc="10" dirty="0">
                <a:latin typeface="Palatino Linotype"/>
                <a:cs typeface="Palatino Linotype"/>
              </a:rPr>
              <a:t> </a:t>
            </a:r>
            <a:r>
              <a:rPr sz="1350" spc="15" dirty="0">
                <a:latin typeface="Palatino Linotype"/>
                <a:cs typeface="Palatino Linotype"/>
              </a:rPr>
              <a:t>the</a:t>
            </a:r>
            <a:r>
              <a:rPr sz="1350" spc="5" dirty="0">
                <a:latin typeface="Palatino Linotype"/>
                <a:cs typeface="Palatino Linotype"/>
              </a:rPr>
              <a:t> </a:t>
            </a:r>
            <a:r>
              <a:rPr sz="1350" spc="10" dirty="0">
                <a:latin typeface="Palatino Linotype"/>
                <a:cs typeface="Palatino Linotype"/>
              </a:rPr>
              <a:t>function, </a:t>
            </a:r>
            <a:r>
              <a:rPr sz="1350" dirty="0">
                <a:latin typeface="Palatino Linotype"/>
                <a:cs typeface="Palatino Linotype"/>
              </a:rPr>
              <a:t>respectively.</a:t>
            </a:r>
            <a:r>
              <a:rPr sz="1350" spc="10" dirty="0">
                <a:latin typeface="Palatino Linotype"/>
                <a:cs typeface="Palatino Linotype"/>
              </a:rPr>
              <a:t> </a:t>
            </a:r>
            <a:r>
              <a:rPr sz="1350" spc="15" dirty="0">
                <a:latin typeface="Palatino Linotype"/>
                <a:cs typeface="Palatino Linotype"/>
              </a:rPr>
              <a:t>The</a:t>
            </a:r>
            <a:r>
              <a:rPr sz="1350" spc="10" dirty="0">
                <a:latin typeface="Palatino Linotype"/>
                <a:cs typeface="Palatino Linotype"/>
              </a:rPr>
              <a:t> </a:t>
            </a:r>
            <a:r>
              <a:rPr sz="1350" spc="15" dirty="0">
                <a:latin typeface="Palatino Linotype"/>
                <a:cs typeface="Palatino Linotype"/>
              </a:rPr>
              <a:t>function</a:t>
            </a:r>
            <a:r>
              <a:rPr sz="1350" spc="5" dirty="0">
                <a:latin typeface="Palatino Linotype"/>
                <a:cs typeface="Palatino Linotype"/>
              </a:rPr>
              <a:t> </a:t>
            </a:r>
            <a:r>
              <a:rPr sz="1350" spc="10" dirty="0">
                <a:latin typeface="Palatino Linotype"/>
                <a:cs typeface="Palatino Linotype"/>
              </a:rPr>
              <a:t>is </a:t>
            </a:r>
            <a:r>
              <a:rPr sz="1350" spc="15" dirty="0">
                <a:latin typeface="Palatino Linotype"/>
                <a:cs typeface="Palatino Linotype"/>
              </a:rPr>
              <a:t>onto</a:t>
            </a:r>
            <a:r>
              <a:rPr sz="1350" spc="10" dirty="0">
                <a:latin typeface="Palatino Linotype"/>
                <a:cs typeface="Palatino Linotype"/>
              </a:rPr>
              <a:t> if </a:t>
            </a:r>
            <a:r>
              <a:rPr sz="1350" spc="-325" dirty="0">
                <a:latin typeface="Palatino Linotype"/>
                <a:cs typeface="Palatino Linotype"/>
              </a:rPr>
              <a:t> </a:t>
            </a:r>
            <a:r>
              <a:rPr sz="1350" spc="15" dirty="0">
                <a:latin typeface="Palatino Linotype"/>
                <a:cs typeface="Palatino Linotype"/>
              </a:rPr>
              <a:t>none</a:t>
            </a:r>
            <a:r>
              <a:rPr sz="1350" spc="5" dirty="0">
                <a:latin typeface="Palatino Linotype"/>
                <a:cs typeface="Palatino Linotype"/>
              </a:rPr>
              <a:t> </a:t>
            </a:r>
            <a:r>
              <a:rPr sz="1350" spc="15" dirty="0">
                <a:latin typeface="Palatino Linotype"/>
                <a:cs typeface="Palatino Linotype"/>
              </a:rPr>
              <a:t>of</a:t>
            </a:r>
            <a:r>
              <a:rPr sz="1350" spc="5" dirty="0">
                <a:latin typeface="Palatino Linotype"/>
                <a:cs typeface="Palatino Linotype"/>
              </a:rPr>
              <a:t> </a:t>
            </a:r>
            <a:r>
              <a:rPr sz="1350" spc="15" dirty="0">
                <a:latin typeface="Palatino Linotype"/>
                <a:cs typeface="Palatino Linotype"/>
              </a:rPr>
              <a:t>the</a:t>
            </a:r>
            <a:r>
              <a:rPr sz="1350" spc="5" dirty="0">
                <a:latin typeface="Palatino Linotype"/>
                <a:cs typeface="Palatino Linotype"/>
              </a:rPr>
              <a:t> </a:t>
            </a:r>
            <a:r>
              <a:rPr sz="1350" spc="10" dirty="0">
                <a:latin typeface="Palatino Linotype"/>
                <a:cs typeface="Palatino Linotype"/>
              </a:rPr>
              <a:t>properties</a:t>
            </a:r>
            <a:r>
              <a:rPr sz="1350" spc="5" dirty="0">
                <a:latin typeface="Palatino Linotype"/>
                <a:cs typeface="Palatino Linotype"/>
              </a:rPr>
              <a:t> </a:t>
            </a:r>
            <a:r>
              <a:rPr sz="1350" i="1" spc="10" dirty="0">
                <a:latin typeface="Palatino Linotype"/>
                <a:cs typeface="Palatino Linotype"/>
              </a:rPr>
              <a:t>P</a:t>
            </a:r>
            <a:r>
              <a:rPr sz="1350" spc="15" baseline="-24691" dirty="0">
                <a:latin typeface="Palatino Linotype"/>
                <a:cs typeface="Palatino Linotype"/>
              </a:rPr>
              <a:t>1</a:t>
            </a:r>
            <a:r>
              <a:rPr sz="1350" spc="10" dirty="0">
                <a:latin typeface="Palatino Linotype"/>
                <a:cs typeface="Palatino Linotype"/>
              </a:rPr>
              <a:t>,</a:t>
            </a:r>
            <a:r>
              <a:rPr sz="1350" spc="5" dirty="0">
                <a:latin typeface="Palatino Linotype"/>
                <a:cs typeface="Palatino Linotype"/>
              </a:rPr>
              <a:t> </a:t>
            </a:r>
            <a:r>
              <a:rPr sz="1350" i="1" spc="10" dirty="0">
                <a:latin typeface="Palatino Linotype"/>
                <a:cs typeface="Palatino Linotype"/>
              </a:rPr>
              <a:t>P</a:t>
            </a:r>
            <a:r>
              <a:rPr sz="1350" spc="15" baseline="-24691" dirty="0">
                <a:latin typeface="Palatino Linotype"/>
                <a:cs typeface="Palatino Linotype"/>
              </a:rPr>
              <a:t>2</a:t>
            </a:r>
            <a:r>
              <a:rPr sz="1350" spc="10" dirty="0">
                <a:latin typeface="Palatino Linotype"/>
                <a:cs typeface="Palatino Linotype"/>
              </a:rPr>
              <a:t>,</a:t>
            </a:r>
            <a:r>
              <a:rPr sz="1350" spc="5" dirty="0">
                <a:latin typeface="Palatino Linotype"/>
                <a:cs typeface="Palatino Linotype"/>
              </a:rPr>
              <a:t> </a:t>
            </a:r>
            <a:r>
              <a:rPr sz="1350" spc="20" dirty="0">
                <a:latin typeface="Palatino Linotype"/>
                <a:cs typeface="Palatino Linotype"/>
              </a:rPr>
              <a:t>and</a:t>
            </a:r>
            <a:r>
              <a:rPr sz="1350" spc="5" dirty="0">
                <a:latin typeface="Palatino Linotype"/>
                <a:cs typeface="Palatino Linotype"/>
              </a:rPr>
              <a:t> </a:t>
            </a:r>
            <a:r>
              <a:rPr sz="1350" i="1" spc="15" dirty="0">
                <a:latin typeface="Palatino Linotype"/>
                <a:cs typeface="Palatino Linotype"/>
              </a:rPr>
              <a:t>P</a:t>
            </a:r>
            <a:r>
              <a:rPr sz="1350" spc="22" baseline="-24691" dirty="0">
                <a:latin typeface="Palatino Linotype"/>
                <a:cs typeface="Palatino Linotype"/>
              </a:rPr>
              <a:t>3</a:t>
            </a:r>
            <a:r>
              <a:rPr sz="1350" spc="345" baseline="-24691" dirty="0">
                <a:latin typeface="Palatino Linotype"/>
                <a:cs typeface="Palatino Linotype"/>
              </a:rPr>
              <a:t> </a:t>
            </a:r>
            <a:r>
              <a:rPr sz="1350" spc="10" dirty="0">
                <a:latin typeface="Palatino Linotype"/>
                <a:cs typeface="Palatino Linotype"/>
              </a:rPr>
              <a:t>hold.</a:t>
            </a:r>
            <a:endParaRPr sz="1350">
              <a:latin typeface="Palatino Linotype"/>
              <a:cs typeface="Palatino Linotype"/>
            </a:endParaRPr>
          </a:p>
          <a:p>
            <a:pPr>
              <a:lnSpc>
                <a:spcPct val="100000"/>
              </a:lnSpc>
              <a:spcBef>
                <a:spcPts val="45"/>
              </a:spcBef>
            </a:pPr>
            <a:endParaRPr sz="1750">
              <a:latin typeface="Palatino Linotype"/>
              <a:cs typeface="Palatino Linotype"/>
            </a:endParaRPr>
          </a:p>
          <a:p>
            <a:pPr marL="91440" marR="106680" indent="-3175">
              <a:lnSpc>
                <a:spcPts val="1400"/>
              </a:lnSpc>
              <a:spcBef>
                <a:spcPts val="5"/>
              </a:spcBef>
            </a:pPr>
            <a:r>
              <a:rPr sz="1350" spc="15" dirty="0">
                <a:latin typeface="Palatino Linotype"/>
                <a:cs typeface="Palatino Linotype"/>
              </a:rPr>
              <a:t>By the </a:t>
            </a:r>
            <a:r>
              <a:rPr sz="1350" spc="10" dirty="0">
                <a:latin typeface="Palatino Linotype"/>
                <a:cs typeface="Palatino Linotype"/>
              </a:rPr>
              <a:t>inclusion-exclusion </a:t>
            </a:r>
            <a:r>
              <a:rPr sz="1350" spc="15" dirty="0">
                <a:latin typeface="Palatino Linotype"/>
                <a:cs typeface="Palatino Linotype"/>
              </a:rPr>
              <a:t>principle the </a:t>
            </a:r>
            <a:r>
              <a:rPr sz="1350" spc="20" dirty="0">
                <a:latin typeface="Palatino Linotype"/>
                <a:cs typeface="Palatino Linotype"/>
              </a:rPr>
              <a:t>number </a:t>
            </a:r>
            <a:r>
              <a:rPr sz="1350" spc="15" dirty="0">
                <a:latin typeface="Palatino Linotype"/>
                <a:cs typeface="Palatino Linotype"/>
              </a:rPr>
              <a:t>of onto functions </a:t>
            </a:r>
            <a:r>
              <a:rPr sz="1350" spc="10" dirty="0">
                <a:latin typeface="Palatino Linotype"/>
                <a:cs typeface="Palatino Linotype"/>
              </a:rPr>
              <a:t>from </a:t>
            </a:r>
            <a:r>
              <a:rPr sz="1350" spc="15" dirty="0">
                <a:latin typeface="Palatino Linotype"/>
                <a:cs typeface="Palatino Linotype"/>
              </a:rPr>
              <a:t>a </a:t>
            </a:r>
            <a:r>
              <a:rPr sz="1350" spc="10" dirty="0">
                <a:latin typeface="Palatino Linotype"/>
                <a:cs typeface="Palatino Linotype"/>
              </a:rPr>
              <a:t>set </a:t>
            </a:r>
            <a:r>
              <a:rPr sz="1350" spc="15" dirty="0">
                <a:latin typeface="Palatino Linotype"/>
                <a:cs typeface="Palatino Linotype"/>
              </a:rPr>
              <a:t>with </a:t>
            </a:r>
            <a:r>
              <a:rPr sz="1350" spc="10" dirty="0">
                <a:latin typeface="Palatino Linotype"/>
                <a:cs typeface="Palatino Linotype"/>
              </a:rPr>
              <a:t>six </a:t>
            </a:r>
            <a:r>
              <a:rPr sz="1350" spc="15" dirty="0">
                <a:latin typeface="Palatino Linotype"/>
                <a:cs typeface="Palatino Linotype"/>
              </a:rPr>
              <a:t>elements to a </a:t>
            </a:r>
            <a:r>
              <a:rPr sz="1350" spc="-325" dirty="0">
                <a:latin typeface="Palatino Linotype"/>
                <a:cs typeface="Palatino Linotype"/>
              </a:rPr>
              <a:t> </a:t>
            </a:r>
            <a:r>
              <a:rPr sz="1350" spc="10" dirty="0">
                <a:latin typeface="Palatino Linotype"/>
                <a:cs typeface="Palatino Linotype"/>
              </a:rPr>
              <a:t>set</a:t>
            </a:r>
            <a:r>
              <a:rPr sz="1350" dirty="0">
                <a:latin typeface="Palatino Linotype"/>
                <a:cs typeface="Palatino Linotype"/>
              </a:rPr>
              <a:t> </a:t>
            </a:r>
            <a:r>
              <a:rPr sz="1350" spc="15" dirty="0">
                <a:latin typeface="Palatino Linotype"/>
                <a:cs typeface="Palatino Linotype"/>
              </a:rPr>
              <a:t>with</a:t>
            </a:r>
            <a:r>
              <a:rPr sz="1350" spc="5" dirty="0">
                <a:latin typeface="Palatino Linotype"/>
                <a:cs typeface="Palatino Linotype"/>
              </a:rPr>
              <a:t> </a:t>
            </a:r>
            <a:r>
              <a:rPr sz="1350" spc="10" dirty="0">
                <a:latin typeface="Palatino Linotype"/>
                <a:cs typeface="Palatino Linotype"/>
              </a:rPr>
              <a:t>three</a:t>
            </a:r>
            <a:r>
              <a:rPr sz="1350" spc="5" dirty="0">
                <a:latin typeface="Palatino Linotype"/>
                <a:cs typeface="Palatino Linotype"/>
              </a:rPr>
              <a:t> </a:t>
            </a:r>
            <a:r>
              <a:rPr sz="1350" spc="15" dirty="0">
                <a:latin typeface="Palatino Linotype"/>
                <a:cs typeface="Palatino Linotype"/>
              </a:rPr>
              <a:t>elements</a:t>
            </a:r>
            <a:r>
              <a:rPr sz="1350" spc="5" dirty="0">
                <a:latin typeface="Palatino Linotype"/>
                <a:cs typeface="Palatino Linotype"/>
              </a:rPr>
              <a:t> </a:t>
            </a:r>
            <a:r>
              <a:rPr sz="1350" spc="10" dirty="0">
                <a:latin typeface="Palatino Linotype"/>
                <a:cs typeface="Palatino Linotype"/>
              </a:rPr>
              <a:t>is</a:t>
            </a:r>
            <a:endParaRPr sz="1350">
              <a:latin typeface="Palatino Linotype"/>
              <a:cs typeface="Palatino Linotype"/>
            </a:endParaRPr>
          </a:p>
          <a:p>
            <a:pPr>
              <a:lnSpc>
                <a:spcPct val="100000"/>
              </a:lnSpc>
              <a:spcBef>
                <a:spcPts val="10"/>
              </a:spcBef>
            </a:pPr>
            <a:endParaRPr sz="1450">
              <a:latin typeface="Palatino Linotype"/>
              <a:cs typeface="Palatino Linotype"/>
            </a:endParaRPr>
          </a:p>
          <a:p>
            <a:pPr marL="308610">
              <a:lnSpc>
                <a:spcPct val="100000"/>
              </a:lnSpc>
            </a:pPr>
            <a:r>
              <a:rPr sz="1350" spc="25" dirty="0">
                <a:latin typeface="Palatino Linotype"/>
                <a:cs typeface="Palatino Linotype"/>
              </a:rPr>
              <a:t>N</a:t>
            </a:r>
            <a:r>
              <a:rPr sz="1350" spc="5" dirty="0">
                <a:latin typeface="Palatino Linotype"/>
                <a:cs typeface="Palatino Linotype"/>
              </a:rPr>
              <a:t> </a:t>
            </a:r>
            <a:r>
              <a:rPr sz="1350" i="1" spc="-130" dirty="0">
                <a:latin typeface="Times New Roman"/>
                <a:cs typeface="Times New Roman"/>
              </a:rPr>
              <a:t>−</a:t>
            </a:r>
            <a:r>
              <a:rPr sz="1350" i="1" spc="5" dirty="0">
                <a:latin typeface="Times New Roman"/>
                <a:cs typeface="Times New Roman"/>
              </a:rPr>
              <a:t> </a:t>
            </a:r>
            <a:r>
              <a:rPr sz="1350" spc="15" dirty="0">
                <a:latin typeface="Times New Roman"/>
                <a:cs typeface="Times New Roman"/>
              </a:rPr>
              <a:t>[N</a:t>
            </a:r>
            <a:r>
              <a:rPr sz="1350" spc="5" dirty="0">
                <a:latin typeface="Times New Roman"/>
                <a:cs typeface="Times New Roman"/>
              </a:rPr>
              <a:t>(</a:t>
            </a:r>
            <a:r>
              <a:rPr sz="1350" i="1" spc="20" dirty="0">
                <a:latin typeface="Palatino Linotype"/>
                <a:cs typeface="Palatino Linotype"/>
              </a:rPr>
              <a:t>P</a:t>
            </a:r>
            <a:r>
              <a:rPr sz="1350" spc="15" baseline="-24691" dirty="0">
                <a:latin typeface="Palatino Linotype"/>
                <a:cs typeface="Palatino Linotype"/>
              </a:rPr>
              <a:t>1</a:t>
            </a:r>
            <a:r>
              <a:rPr sz="1350" spc="10" dirty="0">
                <a:latin typeface="Times New Roman"/>
                <a:cs typeface="Times New Roman"/>
              </a:rPr>
              <a:t>)</a:t>
            </a:r>
            <a:r>
              <a:rPr sz="1350" spc="5" dirty="0">
                <a:latin typeface="Times New Roman"/>
                <a:cs typeface="Times New Roman"/>
              </a:rPr>
              <a:t> </a:t>
            </a:r>
            <a:r>
              <a:rPr sz="1350" spc="20" dirty="0">
                <a:latin typeface="Times New Roman"/>
                <a:cs typeface="Times New Roman"/>
              </a:rPr>
              <a:t>+</a:t>
            </a:r>
            <a:r>
              <a:rPr sz="1350" spc="5" dirty="0">
                <a:latin typeface="Times New Roman"/>
                <a:cs typeface="Times New Roman"/>
              </a:rPr>
              <a:t> </a:t>
            </a:r>
            <a:r>
              <a:rPr sz="1350" spc="25" dirty="0">
                <a:latin typeface="Times New Roman"/>
                <a:cs typeface="Times New Roman"/>
              </a:rPr>
              <a:t>N</a:t>
            </a:r>
            <a:r>
              <a:rPr sz="1350" spc="5" dirty="0">
                <a:latin typeface="Times New Roman"/>
                <a:cs typeface="Times New Roman"/>
              </a:rPr>
              <a:t>(</a:t>
            </a:r>
            <a:r>
              <a:rPr sz="1350" i="1" spc="20" dirty="0">
                <a:latin typeface="Palatino Linotype"/>
                <a:cs typeface="Palatino Linotype"/>
              </a:rPr>
              <a:t>P</a:t>
            </a:r>
            <a:r>
              <a:rPr sz="1350" spc="15" baseline="-24691" dirty="0">
                <a:latin typeface="Palatino Linotype"/>
                <a:cs typeface="Palatino Linotype"/>
              </a:rPr>
              <a:t>2</a:t>
            </a:r>
            <a:r>
              <a:rPr sz="1350" spc="10" dirty="0">
                <a:latin typeface="Times New Roman"/>
                <a:cs typeface="Times New Roman"/>
              </a:rPr>
              <a:t>)</a:t>
            </a:r>
            <a:r>
              <a:rPr sz="1350" spc="5" dirty="0">
                <a:latin typeface="Times New Roman"/>
                <a:cs typeface="Times New Roman"/>
              </a:rPr>
              <a:t> </a:t>
            </a:r>
            <a:r>
              <a:rPr sz="1350" spc="20" dirty="0">
                <a:latin typeface="Times New Roman"/>
                <a:cs typeface="Times New Roman"/>
              </a:rPr>
              <a:t>+</a:t>
            </a:r>
            <a:r>
              <a:rPr sz="1350" spc="5" dirty="0">
                <a:latin typeface="Times New Roman"/>
                <a:cs typeface="Times New Roman"/>
              </a:rPr>
              <a:t> </a:t>
            </a:r>
            <a:r>
              <a:rPr sz="1350" spc="25" dirty="0">
                <a:latin typeface="Times New Roman"/>
                <a:cs typeface="Times New Roman"/>
              </a:rPr>
              <a:t>N</a:t>
            </a:r>
            <a:r>
              <a:rPr sz="1350" spc="5" dirty="0">
                <a:latin typeface="Times New Roman"/>
                <a:cs typeface="Times New Roman"/>
              </a:rPr>
              <a:t>(</a:t>
            </a:r>
            <a:r>
              <a:rPr sz="1350" i="1" spc="20" dirty="0">
                <a:latin typeface="Palatino Linotype"/>
                <a:cs typeface="Palatino Linotype"/>
              </a:rPr>
              <a:t>P</a:t>
            </a:r>
            <a:r>
              <a:rPr sz="1350" spc="15" baseline="-24691" dirty="0">
                <a:latin typeface="Palatino Linotype"/>
                <a:cs typeface="Palatino Linotype"/>
              </a:rPr>
              <a:t>3</a:t>
            </a:r>
            <a:r>
              <a:rPr sz="1350" spc="10" dirty="0">
                <a:latin typeface="Times New Roman"/>
                <a:cs typeface="Times New Roman"/>
              </a:rPr>
              <a:t>)]</a:t>
            </a:r>
            <a:r>
              <a:rPr sz="1350" dirty="0">
                <a:latin typeface="Times New Roman"/>
                <a:cs typeface="Times New Roman"/>
              </a:rPr>
              <a:t> </a:t>
            </a:r>
            <a:r>
              <a:rPr sz="1350" spc="15" dirty="0">
                <a:latin typeface="Times New Roman"/>
                <a:cs typeface="Times New Roman"/>
              </a:rPr>
              <a:t> </a:t>
            </a:r>
            <a:r>
              <a:rPr sz="1350" spc="20" dirty="0">
                <a:latin typeface="Times New Roman"/>
                <a:cs typeface="Times New Roman"/>
              </a:rPr>
              <a:t>+</a:t>
            </a:r>
            <a:endParaRPr sz="1350">
              <a:latin typeface="Times New Roman"/>
              <a:cs typeface="Times New Roman"/>
            </a:endParaRPr>
          </a:p>
          <a:p>
            <a:pPr marL="880744">
              <a:lnSpc>
                <a:spcPct val="100000"/>
              </a:lnSpc>
              <a:spcBef>
                <a:spcPts val="380"/>
              </a:spcBef>
            </a:pPr>
            <a:r>
              <a:rPr sz="1350" spc="15" dirty="0">
                <a:latin typeface="Times New Roman"/>
                <a:cs typeface="Times New Roman"/>
              </a:rPr>
              <a:t>[N</a:t>
            </a:r>
            <a:r>
              <a:rPr sz="1350" spc="5" dirty="0">
                <a:latin typeface="Times New Roman"/>
                <a:cs typeface="Times New Roman"/>
              </a:rPr>
              <a:t>(</a:t>
            </a:r>
            <a:r>
              <a:rPr sz="1350" i="1" spc="20" dirty="0">
                <a:latin typeface="Palatino Linotype"/>
                <a:cs typeface="Palatino Linotype"/>
              </a:rPr>
              <a:t>P</a:t>
            </a:r>
            <a:r>
              <a:rPr sz="1350" spc="15" baseline="-24691" dirty="0">
                <a:latin typeface="Palatino Linotype"/>
                <a:cs typeface="Palatino Linotype"/>
              </a:rPr>
              <a:t>1</a:t>
            </a:r>
            <a:r>
              <a:rPr sz="1350" i="1" spc="20" dirty="0">
                <a:latin typeface="Palatino Linotype"/>
                <a:cs typeface="Palatino Linotype"/>
              </a:rPr>
              <a:t>P</a:t>
            </a:r>
            <a:r>
              <a:rPr sz="1350" spc="15" baseline="-24691" dirty="0">
                <a:latin typeface="Palatino Linotype"/>
                <a:cs typeface="Palatino Linotype"/>
              </a:rPr>
              <a:t>2</a:t>
            </a:r>
            <a:r>
              <a:rPr sz="1350" spc="10" dirty="0">
                <a:latin typeface="Times New Roman"/>
                <a:cs typeface="Times New Roman"/>
              </a:rPr>
              <a:t>)</a:t>
            </a:r>
            <a:r>
              <a:rPr sz="1350" spc="5" dirty="0">
                <a:latin typeface="Times New Roman"/>
                <a:cs typeface="Times New Roman"/>
              </a:rPr>
              <a:t> </a:t>
            </a:r>
            <a:r>
              <a:rPr sz="1350" spc="20" dirty="0">
                <a:latin typeface="Times New Roman"/>
                <a:cs typeface="Times New Roman"/>
              </a:rPr>
              <a:t>+</a:t>
            </a:r>
            <a:r>
              <a:rPr sz="1350" spc="5" dirty="0">
                <a:latin typeface="Times New Roman"/>
                <a:cs typeface="Times New Roman"/>
              </a:rPr>
              <a:t> </a:t>
            </a:r>
            <a:r>
              <a:rPr sz="1350" spc="25" dirty="0">
                <a:latin typeface="Times New Roman"/>
                <a:cs typeface="Times New Roman"/>
              </a:rPr>
              <a:t>N</a:t>
            </a:r>
            <a:r>
              <a:rPr sz="1350" spc="5" dirty="0">
                <a:latin typeface="Times New Roman"/>
                <a:cs typeface="Times New Roman"/>
              </a:rPr>
              <a:t>(</a:t>
            </a:r>
            <a:r>
              <a:rPr sz="1350" i="1" spc="20" dirty="0">
                <a:latin typeface="Palatino Linotype"/>
                <a:cs typeface="Palatino Linotype"/>
              </a:rPr>
              <a:t>P</a:t>
            </a:r>
            <a:r>
              <a:rPr sz="1350" spc="15" baseline="-24691" dirty="0">
                <a:latin typeface="Palatino Linotype"/>
                <a:cs typeface="Palatino Linotype"/>
              </a:rPr>
              <a:t>1</a:t>
            </a:r>
            <a:r>
              <a:rPr sz="1350" i="1" spc="20" dirty="0">
                <a:latin typeface="Palatino Linotype"/>
                <a:cs typeface="Palatino Linotype"/>
              </a:rPr>
              <a:t>P</a:t>
            </a:r>
            <a:r>
              <a:rPr sz="1350" spc="15" baseline="-24691" dirty="0">
                <a:latin typeface="Palatino Linotype"/>
                <a:cs typeface="Palatino Linotype"/>
              </a:rPr>
              <a:t>3</a:t>
            </a:r>
            <a:r>
              <a:rPr sz="1350" spc="10" dirty="0">
                <a:latin typeface="Times New Roman"/>
                <a:cs typeface="Times New Roman"/>
              </a:rPr>
              <a:t>)</a:t>
            </a:r>
            <a:r>
              <a:rPr sz="1350" spc="5" dirty="0">
                <a:latin typeface="Times New Roman"/>
                <a:cs typeface="Times New Roman"/>
              </a:rPr>
              <a:t> </a:t>
            </a:r>
            <a:r>
              <a:rPr sz="1350" spc="20" dirty="0">
                <a:latin typeface="Times New Roman"/>
                <a:cs typeface="Times New Roman"/>
              </a:rPr>
              <a:t>+</a:t>
            </a:r>
            <a:r>
              <a:rPr sz="1350" spc="5" dirty="0">
                <a:latin typeface="Times New Roman"/>
                <a:cs typeface="Times New Roman"/>
              </a:rPr>
              <a:t> </a:t>
            </a:r>
            <a:r>
              <a:rPr sz="1350" spc="25" dirty="0">
                <a:latin typeface="Times New Roman"/>
                <a:cs typeface="Times New Roman"/>
              </a:rPr>
              <a:t>N</a:t>
            </a:r>
            <a:r>
              <a:rPr sz="1350" spc="5" dirty="0">
                <a:latin typeface="Times New Roman"/>
                <a:cs typeface="Times New Roman"/>
              </a:rPr>
              <a:t>(</a:t>
            </a:r>
            <a:r>
              <a:rPr sz="1350" i="1" spc="20" dirty="0">
                <a:latin typeface="Palatino Linotype"/>
                <a:cs typeface="Palatino Linotype"/>
              </a:rPr>
              <a:t>P</a:t>
            </a:r>
            <a:r>
              <a:rPr sz="1350" spc="15" baseline="-24691" dirty="0">
                <a:latin typeface="Palatino Linotype"/>
                <a:cs typeface="Palatino Linotype"/>
              </a:rPr>
              <a:t>2</a:t>
            </a:r>
            <a:r>
              <a:rPr sz="1350" i="1" spc="20" dirty="0">
                <a:latin typeface="Palatino Linotype"/>
                <a:cs typeface="Palatino Linotype"/>
              </a:rPr>
              <a:t>P</a:t>
            </a:r>
            <a:r>
              <a:rPr sz="1350" spc="15" baseline="-24691" dirty="0">
                <a:latin typeface="Palatino Linotype"/>
                <a:cs typeface="Palatino Linotype"/>
              </a:rPr>
              <a:t>3</a:t>
            </a:r>
            <a:r>
              <a:rPr sz="1350" spc="10" dirty="0">
                <a:latin typeface="Times New Roman"/>
                <a:cs typeface="Times New Roman"/>
              </a:rPr>
              <a:t>)]</a:t>
            </a:r>
            <a:r>
              <a:rPr sz="1350" spc="5" dirty="0">
                <a:latin typeface="Times New Roman"/>
                <a:cs typeface="Times New Roman"/>
              </a:rPr>
              <a:t> </a:t>
            </a:r>
            <a:r>
              <a:rPr sz="1350" i="1" spc="-130" dirty="0">
                <a:latin typeface="Times New Roman"/>
                <a:cs typeface="Times New Roman"/>
              </a:rPr>
              <a:t>−</a:t>
            </a:r>
            <a:r>
              <a:rPr sz="1350" i="1" spc="5" dirty="0">
                <a:latin typeface="Times New Roman"/>
                <a:cs typeface="Times New Roman"/>
              </a:rPr>
              <a:t> </a:t>
            </a:r>
            <a:r>
              <a:rPr sz="1350" spc="15" dirty="0">
                <a:latin typeface="Times New Roman"/>
                <a:cs typeface="Times New Roman"/>
              </a:rPr>
              <a:t>N(</a:t>
            </a:r>
            <a:r>
              <a:rPr sz="1350" i="1" spc="20" dirty="0">
                <a:latin typeface="Palatino Linotype"/>
                <a:cs typeface="Palatino Linotype"/>
              </a:rPr>
              <a:t>P</a:t>
            </a:r>
            <a:r>
              <a:rPr sz="1350" spc="15" baseline="-24691" dirty="0">
                <a:latin typeface="Palatino Linotype"/>
                <a:cs typeface="Palatino Linotype"/>
              </a:rPr>
              <a:t>1</a:t>
            </a:r>
            <a:r>
              <a:rPr sz="1350" i="1" spc="20" dirty="0">
                <a:latin typeface="Palatino Linotype"/>
                <a:cs typeface="Palatino Linotype"/>
              </a:rPr>
              <a:t>P</a:t>
            </a:r>
            <a:r>
              <a:rPr sz="1350" spc="15" baseline="-24691" dirty="0">
                <a:latin typeface="Palatino Linotype"/>
                <a:cs typeface="Palatino Linotype"/>
              </a:rPr>
              <a:t>2</a:t>
            </a:r>
            <a:r>
              <a:rPr sz="1350" i="1" spc="20" dirty="0">
                <a:latin typeface="Palatino Linotype"/>
                <a:cs typeface="Palatino Linotype"/>
              </a:rPr>
              <a:t>P</a:t>
            </a:r>
            <a:r>
              <a:rPr sz="1350" spc="15" baseline="-24691" dirty="0">
                <a:latin typeface="Palatino Linotype"/>
                <a:cs typeface="Palatino Linotype"/>
              </a:rPr>
              <a:t>3</a:t>
            </a:r>
            <a:r>
              <a:rPr sz="1350" spc="10" dirty="0">
                <a:latin typeface="Times New Roman"/>
                <a:cs typeface="Times New Roman"/>
              </a:rPr>
              <a:t>)</a:t>
            </a:r>
            <a:endParaRPr sz="1350">
              <a:latin typeface="Times New Roman"/>
              <a:cs typeface="Times New Roman"/>
            </a:endParaRPr>
          </a:p>
          <a:p>
            <a:pPr>
              <a:lnSpc>
                <a:spcPct val="100000"/>
              </a:lnSpc>
              <a:spcBef>
                <a:spcPts val="40"/>
              </a:spcBef>
            </a:pPr>
            <a:endParaRPr sz="1600">
              <a:latin typeface="Times New Roman"/>
              <a:cs typeface="Times New Roman"/>
            </a:endParaRPr>
          </a:p>
          <a:p>
            <a:pPr marL="459740" indent="-247650">
              <a:lnSpc>
                <a:spcPct val="100000"/>
              </a:lnSpc>
              <a:buClr>
                <a:srgbClr val="0F6FC6"/>
              </a:buClr>
              <a:buSzPct val="88000"/>
              <a:buFont typeface="Lucida Sans Unicode"/>
              <a:buChar char="●"/>
              <a:tabLst>
                <a:tab pos="459740" algn="l"/>
                <a:tab pos="460375" algn="l"/>
              </a:tabLst>
            </a:pPr>
            <a:r>
              <a:rPr sz="1250" spc="15" dirty="0">
                <a:latin typeface="Times New Roman"/>
                <a:cs typeface="Times New Roman"/>
              </a:rPr>
              <a:t>Here</a:t>
            </a:r>
            <a:r>
              <a:rPr sz="1250" spc="10" dirty="0">
                <a:latin typeface="Times New Roman"/>
                <a:cs typeface="Times New Roman"/>
              </a:rPr>
              <a:t> </a:t>
            </a:r>
            <a:r>
              <a:rPr sz="1250" spc="15" dirty="0">
                <a:latin typeface="Times New Roman"/>
                <a:cs typeface="Times New Roman"/>
              </a:rPr>
              <a:t>the</a:t>
            </a:r>
            <a:r>
              <a:rPr sz="1250" spc="10" dirty="0">
                <a:latin typeface="Times New Roman"/>
                <a:cs typeface="Times New Roman"/>
              </a:rPr>
              <a:t> total </a:t>
            </a:r>
            <a:r>
              <a:rPr sz="1250" spc="15" dirty="0">
                <a:latin typeface="Times New Roman"/>
                <a:cs typeface="Times New Roman"/>
              </a:rPr>
              <a:t>number</a:t>
            </a:r>
            <a:r>
              <a:rPr sz="1250" spc="10" dirty="0">
                <a:latin typeface="Times New Roman"/>
                <a:cs typeface="Times New Roman"/>
              </a:rPr>
              <a:t> </a:t>
            </a:r>
            <a:r>
              <a:rPr sz="1250" spc="15" dirty="0">
                <a:latin typeface="Times New Roman"/>
                <a:cs typeface="Times New Roman"/>
              </a:rPr>
              <a:t>of </a:t>
            </a:r>
            <a:r>
              <a:rPr sz="1250" spc="10" dirty="0">
                <a:latin typeface="Times New Roman"/>
                <a:cs typeface="Times New Roman"/>
              </a:rPr>
              <a:t>functions </a:t>
            </a:r>
            <a:r>
              <a:rPr sz="1250" spc="15" dirty="0">
                <a:latin typeface="Times New Roman"/>
                <a:cs typeface="Times New Roman"/>
              </a:rPr>
              <a:t>from</a:t>
            </a:r>
            <a:r>
              <a:rPr sz="1250" spc="10" dirty="0">
                <a:latin typeface="Times New Roman"/>
                <a:cs typeface="Times New Roman"/>
              </a:rPr>
              <a:t> </a:t>
            </a:r>
            <a:r>
              <a:rPr sz="1250" spc="15" dirty="0">
                <a:latin typeface="Times New Roman"/>
                <a:cs typeface="Times New Roman"/>
              </a:rPr>
              <a:t>a</a:t>
            </a:r>
            <a:r>
              <a:rPr sz="1250" spc="10" dirty="0">
                <a:latin typeface="Times New Roman"/>
                <a:cs typeface="Times New Roman"/>
              </a:rPr>
              <a:t> set</a:t>
            </a:r>
            <a:r>
              <a:rPr sz="1250" spc="15" dirty="0">
                <a:latin typeface="Times New Roman"/>
                <a:cs typeface="Times New Roman"/>
              </a:rPr>
              <a:t> with</a:t>
            </a:r>
            <a:r>
              <a:rPr sz="1250" spc="10" dirty="0">
                <a:latin typeface="Times New Roman"/>
                <a:cs typeface="Times New Roman"/>
              </a:rPr>
              <a:t> six elements to </a:t>
            </a:r>
            <a:r>
              <a:rPr sz="1250" spc="15" dirty="0">
                <a:latin typeface="Times New Roman"/>
                <a:cs typeface="Times New Roman"/>
              </a:rPr>
              <a:t>one with</a:t>
            </a:r>
            <a:r>
              <a:rPr sz="1250" spc="10" dirty="0">
                <a:latin typeface="Times New Roman"/>
                <a:cs typeface="Times New Roman"/>
              </a:rPr>
              <a:t> three elements is</a:t>
            </a:r>
            <a:r>
              <a:rPr sz="1250" spc="15" dirty="0">
                <a:latin typeface="Times New Roman"/>
                <a:cs typeface="Times New Roman"/>
              </a:rPr>
              <a:t> </a:t>
            </a:r>
            <a:r>
              <a:rPr sz="1250" spc="25" dirty="0">
                <a:latin typeface="Times New Roman"/>
                <a:cs typeface="Times New Roman"/>
              </a:rPr>
              <a:t>N</a:t>
            </a:r>
            <a:r>
              <a:rPr sz="1250" spc="10" dirty="0">
                <a:latin typeface="Times New Roman"/>
                <a:cs typeface="Times New Roman"/>
              </a:rPr>
              <a:t> </a:t>
            </a:r>
            <a:r>
              <a:rPr sz="1250" spc="20" dirty="0">
                <a:latin typeface="Times New Roman"/>
                <a:cs typeface="Times New Roman"/>
              </a:rPr>
              <a:t>=</a:t>
            </a:r>
            <a:r>
              <a:rPr sz="1250" spc="10" dirty="0">
                <a:latin typeface="Times New Roman"/>
                <a:cs typeface="Times New Roman"/>
              </a:rPr>
              <a:t> 3</a:t>
            </a:r>
            <a:r>
              <a:rPr sz="1275" spc="15" baseline="19607" dirty="0">
                <a:latin typeface="Times New Roman"/>
                <a:cs typeface="Times New Roman"/>
              </a:rPr>
              <a:t>6</a:t>
            </a:r>
            <a:r>
              <a:rPr sz="1250" spc="10" dirty="0">
                <a:latin typeface="Times New Roman"/>
                <a:cs typeface="Times New Roman"/>
              </a:rPr>
              <a:t>.</a:t>
            </a:r>
            <a:endParaRPr sz="1250">
              <a:latin typeface="Times New Roman"/>
              <a:cs typeface="Times New Roman"/>
            </a:endParaRPr>
          </a:p>
          <a:p>
            <a:pPr marL="459740" indent="-247650">
              <a:lnSpc>
                <a:spcPct val="100000"/>
              </a:lnSpc>
              <a:spcBef>
                <a:spcPts val="300"/>
              </a:spcBef>
              <a:buClr>
                <a:srgbClr val="0F6FC6"/>
              </a:buClr>
              <a:buSzPct val="88000"/>
              <a:buFont typeface="Lucida Sans Unicode"/>
              <a:buChar char="●"/>
              <a:tabLst>
                <a:tab pos="459740" algn="l"/>
                <a:tab pos="460375" algn="l"/>
              </a:tabLst>
            </a:pPr>
            <a:r>
              <a:rPr sz="1250" spc="15" dirty="0">
                <a:latin typeface="Times New Roman"/>
                <a:cs typeface="Times New Roman"/>
              </a:rPr>
              <a:t>The</a:t>
            </a:r>
            <a:r>
              <a:rPr sz="1250" spc="5" dirty="0">
                <a:latin typeface="Times New Roman"/>
                <a:cs typeface="Times New Roman"/>
              </a:rPr>
              <a:t> </a:t>
            </a:r>
            <a:r>
              <a:rPr sz="1250" spc="15" dirty="0">
                <a:latin typeface="Times New Roman"/>
                <a:cs typeface="Times New Roman"/>
              </a:rPr>
              <a:t>number</a:t>
            </a:r>
            <a:r>
              <a:rPr sz="1250" spc="10" dirty="0">
                <a:latin typeface="Times New Roman"/>
                <a:cs typeface="Times New Roman"/>
              </a:rPr>
              <a:t> </a:t>
            </a:r>
            <a:r>
              <a:rPr sz="1250" spc="15" dirty="0">
                <a:latin typeface="Times New Roman"/>
                <a:cs typeface="Times New Roman"/>
              </a:rPr>
              <a:t>of</a:t>
            </a:r>
            <a:r>
              <a:rPr sz="1250" spc="5" dirty="0">
                <a:latin typeface="Times New Roman"/>
                <a:cs typeface="Times New Roman"/>
              </a:rPr>
              <a:t> </a:t>
            </a:r>
            <a:r>
              <a:rPr sz="1250" spc="10" dirty="0">
                <a:latin typeface="Times New Roman"/>
                <a:cs typeface="Times New Roman"/>
              </a:rPr>
              <a:t>functions that</a:t>
            </a:r>
            <a:r>
              <a:rPr sz="1250" spc="5" dirty="0">
                <a:latin typeface="Times New Roman"/>
                <a:cs typeface="Times New Roman"/>
              </a:rPr>
              <a:t> </a:t>
            </a:r>
            <a:r>
              <a:rPr sz="1250" spc="15" dirty="0">
                <a:latin typeface="Times New Roman"/>
                <a:cs typeface="Times New Roman"/>
              </a:rPr>
              <a:t>do</a:t>
            </a:r>
            <a:r>
              <a:rPr sz="1250" spc="10" dirty="0">
                <a:latin typeface="Times New Roman"/>
                <a:cs typeface="Times New Roman"/>
              </a:rPr>
              <a:t> </a:t>
            </a:r>
            <a:r>
              <a:rPr sz="1250" spc="15" dirty="0">
                <a:latin typeface="Times New Roman"/>
                <a:cs typeface="Times New Roman"/>
              </a:rPr>
              <a:t>not</a:t>
            </a:r>
            <a:r>
              <a:rPr sz="1250" spc="5" dirty="0">
                <a:latin typeface="Times New Roman"/>
                <a:cs typeface="Times New Roman"/>
              </a:rPr>
              <a:t> </a:t>
            </a:r>
            <a:r>
              <a:rPr sz="1250" spc="15" dirty="0">
                <a:latin typeface="Times New Roman"/>
                <a:cs typeface="Times New Roman"/>
              </a:rPr>
              <a:t>have</a:t>
            </a:r>
            <a:r>
              <a:rPr sz="1250" spc="335" dirty="0">
                <a:latin typeface="Times New Roman"/>
                <a:cs typeface="Times New Roman"/>
              </a:rPr>
              <a:t> </a:t>
            </a:r>
            <a:r>
              <a:rPr sz="1250" spc="10" dirty="0">
                <a:latin typeface="Times New Roman"/>
                <a:cs typeface="Times New Roman"/>
              </a:rPr>
              <a:t>in</a:t>
            </a:r>
            <a:r>
              <a:rPr sz="1250" spc="5" dirty="0">
                <a:latin typeface="Times New Roman"/>
                <a:cs typeface="Times New Roman"/>
              </a:rPr>
              <a:t> </a:t>
            </a:r>
            <a:r>
              <a:rPr sz="1250" spc="15" dirty="0">
                <a:latin typeface="Times New Roman"/>
                <a:cs typeface="Times New Roman"/>
              </a:rPr>
              <a:t>the</a:t>
            </a:r>
            <a:r>
              <a:rPr sz="1250" spc="10" dirty="0">
                <a:latin typeface="Times New Roman"/>
                <a:cs typeface="Times New Roman"/>
              </a:rPr>
              <a:t> </a:t>
            </a:r>
            <a:r>
              <a:rPr sz="1250" spc="15" dirty="0">
                <a:latin typeface="Times New Roman"/>
                <a:cs typeface="Times New Roman"/>
              </a:rPr>
              <a:t>range</a:t>
            </a:r>
            <a:r>
              <a:rPr sz="1250" spc="5" dirty="0">
                <a:latin typeface="Times New Roman"/>
                <a:cs typeface="Times New Roman"/>
              </a:rPr>
              <a:t> </a:t>
            </a:r>
            <a:r>
              <a:rPr sz="1250" spc="10" dirty="0">
                <a:latin typeface="Times New Roman"/>
                <a:cs typeface="Times New Roman"/>
              </a:rPr>
              <a:t>is </a:t>
            </a:r>
            <a:r>
              <a:rPr sz="1250" spc="15" dirty="0">
                <a:latin typeface="Times New Roman"/>
                <a:cs typeface="Times New Roman"/>
              </a:rPr>
              <a:t>N(</a:t>
            </a:r>
            <a:r>
              <a:rPr sz="1250" i="1" spc="15" dirty="0">
                <a:latin typeface="Palatino Linotype"/>
                <a:cs typeface="Palatino Linotype"/>
              </a:rPr>
              <a:t>P</a:t>
            </a:r>
            <a:r>
              <a:rPr sz="1275" spc="22" baseline="-22875" dirty="0">
                <a:latin typeface="Palatino Linotype"/>
                <a:cs typeface="Palatino Linotype"/>
              </a:rPr>
              <a:t>1</a:t>
            </a:r>
            <a:r>
              <a:rPr sz="1250" spc="15" dirty="0">
                <a:latin typeface="Times New Roman"/>
                <a:cs typeface="Times New Roman"/>
              </a:rPr>
              <a:t>)</a:t>
            </a:r>
            <a:r>
              <a:rPr sz="1250" spc="5" dirty="0">
                <a:latin typeface="Times New Roman"/>
                <a:cs typeface="Times New Roman"/>
              </a:rPr>
              <a:t> </a:t>
            </a:r>
            <a:r>
              <a:rPr sz="1250" spc="20" dirty="0">
                <a:latin typeface="Times New Roman"/>
                <a:cs typeface="Times New Roman"/>
              </a:rPr>
              <a:t>=</a:t>
            </a:r>
            <a:r>
              <a:rPr sz="1250" spc="10" dirty="0">
                <a:latin typeface="Times New Roman"/>
                <a:cs typeface="Times New Roman"/>
              </a:rPr>
              <a:t> </a:t>
            </a:r>
            <a:r>
              <a:rPr sz="1250" spc="5" dirty="0">
                <a:latin typeface="Times New Roman"/>
                <a:cs typeface="Times New Roman"/>
              </a:rPr>
              <a:t>2</a:t>
            </a:r>
            <a:r>
              <a:rPr sz="1275" spc="7" baseline="19607" dirty="0">
                <a:latin typeface="Times New Roman"/>
                <a:cs typeface="Times New Roman"/>
              </a:rPr>
              <a:t>6</a:t>
            </a:r>
            <a:r>
              <a:rPr sz="1250" spc="5" dirty="0">
                <a:latin typeface="Times New Roman"/>
                <a:cs typeface="Times New Roman"/>
              </a:rPr>
              <a:t>. Similarly,</a:t>
            </a:r>
            <a:r>
              <a:rPr sz="1250" spc="10" dirty="0">
                <a:latin typeface="Times New Roman"/>
                <a:cs typeface="Times New Roman"/>
              </a:rPr>
              <a:t> </a:t>
            </a:r>
            <a:r>
              <a:rPr sz="1250" spc="15" dirty="0">
                <a:latin typeface="Times New Roman"/>
                <a:cs typeface="Times New Roman"/>
              </a:rPr>
              <a:t>N(</a:t>
            </a:r>
            <a:r>
              <a:rPr sz="1250" i="1" spc="15" dirty="0">
                <a:latin typeface="Palatino Linotype"/>
                <a:cs typeface="Palatino Linotype"/>
              </a:rPr>
              <a:t>P</a:t>
            </a:r>
            <a:r>
              <a:rPr sz="1275" spc="22" baseline="-22875" dirty="0">
                <a:latin typeface="Palatino Linotype"/>
                <a:cs typeface="Palatino Linotype"/>
              </a:rPr>
              <a:t>2</a:t>
            </a:r>
            <a:r>
              <a:rPr sz="1250" spc="15" dirty="0">
                <a:latin typeface="Times New Roman"/>
                <a:cs typeface="Times New Roman"/>
              </a:rPr>
              <a:t>)</a:t>
            </a:r>
            <a:r>
              <a:rPr sz="1250" spc="5" dirty="0">
                <a:latin typeface="Times New Roman"/>
                <a:cs typeface="Times New Roman"/>
              </a:rPr>
              <a:t> </a:t>
            </a:r>
            <a:r>
              <a:rPr sz="1250" spc="20" dirty="0">
                <a:latin typeface="Times New Roman"/>
                <a:cs typeface="Times New Roman"/>
              </a:rPr>
              <a:t>=</a:t>
            </a:r>
            <a:r>
              <a:rPr sz="1250" spc="335" dirty="0">
                <a:latin typeface="Times New Roman"/>
                <a:cs typeface="Times New Roman"/>
              </a:rPr>
              <a:t> </a:t>
            </a:r>
            <a:r>
              <a:rPr sz="1250" spc="10" dirty="0">
                <a:latin typeface="Times New Roman"/>
                <a:cs typeface="Times New Roman"/>
              </a:rPr>
              <a:t>N(</a:t>
            </a:r>
            <a:r>
              <a:rPr sz="1250" i="1" spc="10" dirty="0">
                <a:latin typeface="Palatino Linotype"/>
                <a:cs typeface="Palatino Linotype"/>
              </a:rPr>
              <a:t>3</a:t>
            </a:r>
            <a:r>
              <a:rPr sz="1275" spc="15" baseline="-22875" dirty="0">
                <a:latin typeface="Palatino Linotype"/>
                <a:cs typeface="Palatino Linotype"/>
              </a:rPr>
              <a:t>1</a:t>
            </a:r>
            <a:r>
              <a:rPr sz="1250" spc="10" dirty="0">
                <a:latin typeface="Times New Roman"/>
                <a:cs typeface="Times New Roman"/>
              </a:rPr>
              <a:t>)</a:t>
            </a:r>
            <a:r>
              <a:rPr sz="1250" spc="5" dirty="0">
                <a:latin typeface="Times New Roman"/>
                <a:cs typeface="Times New Roman"/>
              </a:rPr>
              <a:t> </a:t>
            </a:r>
            <a:r>
              <a:rPr sz="1250" spc="20" dirty="0">
                <a:latin typeface="Times New Roman"/>
                <a:cs typeface="Times New Roman"/>
              </a:rPr>
              <a:t>=</a:t>
            </a:r>
            <a:r>
              <a:rPr sz="1250" spc="10" dirty="0">
                <a:latin typeface="Times New Roman"/>
                <a:cs typeface="Times New Roman"/>
              </a:rPr>
              <a:t> </a:t>
            </a:r>
            <a:r>
              <a:rPr sz="1250" spc="5" dirty="0">
                <a:latin typeface="Times New Roman"/>
                <a:cs typeface="Times New Roman"/>
              </a:rPr>
              <a:t>2</a:t>
            </a:r>
            <a:r>
              <a:rPr sz="1275" spc="7" baseline="19607" dirty="0">
                <a:latin typeface="Times New Roman"/>
                <a:cs typeface="Times New Roman"/>
              </a:rPr>
              <a:t>6</a:t>
            </a:r>
            <a:r>
              <a:rPr sz="1275" spc="165" baseline="19607" dirty="0">
                <a:latin typeface="Times New Roman"/>
                <a:cs typeface="Times New Roman"/>
              </a:rPr>
              <a:t> </a:t>
            </a:r>
            <a:r>
              <a:rPr sz="1250" spc="5" dirty="0">
                <a:latin typeface="Times New Roman"/>
                <a:cs typeface="Times New Roman"/>
              </a:rPr>
              <a:t>.</a:t>
            </a:r>
            <a:endParaRPr sz="1250">
              <a:latin typeface="Times New Roman"/>
              <a:cs typeface="Times New Roman"/>
            </a:endParaRPr>
          </a:p>
          <a:p>
            <a:pPr marL="500380" indent="-288290">
              <a:lnSpc>
                <a:spcPct val="100000"/>
              </a:lnSpc>
              <a:spcBef>
                <a:spcPts val="400"/>
              </a:spcBef>
              <a:buClr>
                <a:srgbClr val="0F6FC6"/>
              </a:buClr>
              <a:buSzPct val="88000"/>
              <a:buFont typeface="Lucida Sans Unicode"/>
              <a:buChar char="●"/>
              <a:tabLst>
                <a:tab pos="500380" algn="l"/>
                <a:tab pos="501015" algn="l"/>
              </a:tabLst>
            </a:pPr>
            <a:r>
              <a:rPr sz="1250" spc="15" dirty="0">
                <a:latin typeface="Times New Roman"/>
                <a:cs typeface="Times New Roman"/>
              </a:rPr>
              <a:t>Note</a:t>
            </a:r>
            <a:r>
              <a:rPr sz="1250" spc="5" dirty="0">
                <a:latin typeface="Times New Roman"/>
                <a:cs typeface="Times New Roman"/>
              </a:rPr>
              <a:t> </a:t>
            </a:r>
            <a:r>
              <a:rPr sz="1250" spc="10" dirty="0">
                <a:latin typeface="Times New Roman"/>
                <a:cs typeface="Times New Roman"/>
              </a:rPr>
              <a:t>that</a:t>
            </a:r>
            <a:r>
              <a:rPr sz="1250" spc="5" dirty="0">
                <a:latin typeface="Times New Roman"/>
                <a:cs typeface="Times New Roman"/>
              </a:rPr>
              <a:t> </a:t>
            </a:r>
            <a:r>
              <a:rPr sz="1250" spc="10" dirty="0">
                <a:latin typeface="Times New Roman"/>
                <a:cs typeface="Times New Roman"/>
              </a:rPr>
              <a:t>N(</a:t>
            </a:r>
            <a:r>
              <a:rPr sz="1250" i="1" spc="10" dirty="0">
                <a:latin typeface="Palatino Linotype"/>
                <a:cs typeface="Palatino Linotype"/>
              </a:rPr>
              <a:t>P</a:t>
            </a:r>
            <a:r>
              <a:rPr sz="1275" spc="15" baseline="-22875" dirty="0">
                <a:latin typeface="Palatino Linotype"/>
                <a:cs typeface="Palatino Linotype"/>
              </a:rPr>
              <a:t>1</a:t>
            </a:r>
            <a:r>
              <a:rPr sz="1250" i="1" spc="10" dirty="0">
                <a:latin typeface="Palatino Linotype"/>
                <a:cs typeface="Palatino Linotype"/>
              </a:rPr>
              <a:t>P</a:t>
            </a:r>
            <a:r>
              <a:rPr sz="1275" spc="15" baseline="-22875" dirty="0">
                <a:latin typeface="Palatino Linotype"/>
                <a:cs typeface="Palatino Linotype"/>
              </a:rPr>
              <a:t>2</a:t>
            </a:r>
            <a:r>
              <a:rPr sz="1250" spc="10" dirty="0">
                <a:latin typeface="Times New Roman"/>
                <a:cs typeface="Times New Roman"/>
              </a:rPr>
              <a:t>) </a:t>
            </a:r>
            <a:r>
              <a:rPr sz="1250" spc="20" dirty="0">
                <a:latin typeface="Times New Roman"/>
                <a:cs typeface="Times New Roman"/>
              </a:rPr>
              <a:t>=</a:t>
            </a:r>
            <a:r>
              <a:rPr sz="1250" spc="5" dirty="0">
                <a:latin typeface="Times New Roman"/>
                <a:cs typeface="Times New Roman"/>
              </a:rPr>
              <a:t> </a:t>
            </a:r>
            <a:r>
              <a:rPr sz="1250" spc="10" dirty="0">
                <a:latin typeface="Times New Roman"/>
                <a:cs typeface="Times New Roman"/>
              </a:rPr>
              <a:t>N(</a:t>
            </a:r>
            <a:r>
              <a:rPr sz="1250" i="1" spc="10" dirty="0">
                <a:latin typeface="Palatino Linotype"/>
                <a:cs typeface="Palatino Linotype"/>
              </a:rPr>
              <a:t>P</a:t>
            </a:r>
            <a:r>
              <a:rPr sz="1275" spc="15" baseline="-22875" dirty="0">
                <a:latin typeface="Palatino Linotype"/>
                <a:cs typeface="Palatino Linotype"/>
              </a:rPr>
              <a:t>1</a:t>
            </a:r>
            <a:r>
              <a:rPr sz="1250" i="1" spc="10" dirty="0">
                <a:latin typeface="Palatino Linotype"/>
                <a:cs typeface="Palatino Linotype"/>
              </a:rPr>
              <a:t>P</a:t>
            </a:r>
            <a:r>
              <a:rPr sz="1275" spc="15" baseline="-22875" dirty="0">
                <a:latin typeface="Palatino Linotype"/>
                <a:cs typeface="Palatino Linotype"/>
              </a:rPr>
              <a:t>3</a:t>
            </a:r>
            <a:r>
              <a:rPr sz="1250" spc="10" dirty="0">
                <a:latin typeface="Times New Roman"/>
                <a:cs typeface="Times New Roman"/>
              </a:rPr>
              <a:t>) </a:t>
            </a:r>
            <a:r>
              <a:rPr sz="1250" spc="20" dirty="0">
                <a:latin typeface="Times New Roman"/>
                <a:cs typeface="Times New Roman"/>
              </a:rPr>
              <a:t>=</a:t>
            </a:r>
            <a:r>
              <a:rPr sz="1250" spc="5" dirty="0">
                <a:latin typeface="Times New Roman"/>
                <a:cs typeface="Times New Roman"/>
              </a:rPr>
              <a:t> </a:t>
            </a:r>
            <a:r>
              <a:rPr sz="1250" spc="10" dirty="0">
                <a:latin typeface="Times New Roman"/>
                <a:cs typeface="Times New Roman"/>
              </a:rPr>
              <a:t>N(</a:t>
            </a:r>
            <a:r>
              <a:rPr sz="1250" i="1" spc="10" dirty="0">
                <a:latin typeface="Palatino Linotype"/>
                <a:cs typeface="Palatino Linotype"/>
              </a:rPr>
              <a:t>P</a:t>
            </a:r>
            <a:r>
              <a:rPr sz="1275" spc="15" baseline="-22875" dirty="0">
                <a:latin typeface="Palatino Linotype"/>
                <a:cs typeface="Palatino Linotype"/>
              </a:rPr>
              <a:t>2</a:t>
            </a:r>
            <a:r>
              <a:rPr sz="1250" i="1" spc="10" dirty="0">
                <a:latin typeface="Palatino Linotype"/>
                <a:cs typeface="Palatino Linotype"/>
              </a:rPr>
              <a:t>P</a:t>
            </a:r>
            <a:r>
              <a:rPr sz="1275" spc="15" baseline="-22875" dirty="0">
                <a:latin typeface="Palatino Linotype"/>
                <a:cs typeface="Palatino Linotype"/>
              </a:rPr>
              <a:t>3</a:t>
            </a:r>
            <a:r>
              <a:rPr sz="1250" spc="10" dirty="0">
                <a:latin typeface="Times New Roman"/>
                <a:cs typeface="Times New Roman"/>
              </a:rPr>
              <a:t>) </a:t>
            </a:r>
            <a:r>
              <a:rPr sz="1250" spc="20" dirty="0">
                <a:latin typeface="Times New Roman"/>
                <a:cs typeface="Times New Roman"/>
              </a:rPr>
              <a:t>=</a:t>
            </a:r>
            <a:r>
              <a:rPr sz="1250" spc="5" dirty="0">
                <a:latin typeface="Times New Roman"/>
                <a:cs typeface="Times New Roman"/>
              </a:rPr>
              <a:t> </a:t>
            </a:r>
            <a:r>
              <a:rPr sz="1250" spc="15" dirty="0">
                <a:latin typeface="Times New Roman"/>
                <a:cs typeface="Times New Roman"/>
              </a:rPr>
              <a:t>1</a:t>
            </a:r>
            <a:r>
              <a:rPr sz="1250" spc="10" dirty="0">
                <a:latin typeface="Times New Roman"/>
                <a:cs typeface="Times New Roman"/>
              </a:rPr>
              <a:t> </a:t>
            </a:r>
            <a:r>
              <a:rPr sz="1250" spc="15" dirty="0">
                <a:latin typeface="Times New Roman"/>
                <a:cs typeface="Times New Roman"/>
              </a:rPr>
              <a:t>and</a:t>
            </a:r>
            <a:r>
              <a:rPr sz="1250" spc="5" dirty="0">
                <a:latin typeface="Times New Roman"/>
                <a:cs typeface="Times New Roman"/>
              </a:rPr>
              <a:t> </a:t>
            </a:r>
            <a:r>
              <a:rPr sz="1250" spc="15" dirty="0">
                <a:latin typeface="Times New Roman"/>
                <a:cs typeface="Times New Roman"/>
              </a:rPr>
              <a:t>N(</a:t>
            </a:r>
            <a:r>
              <a:rPr sz="1250" i="1" spc="15" dirty="0">
                <a:latin typeface="Palatino Linotype"/>
                <a:cs typeface="Palatino Linotype"/>
              </a:rPr>
              <a:t>P</a:t>
            </a:r>
            <a:r>
              <a:rPr sz="1275" spc="22" baseline="-22875" dirty="0">
                <a:latin typeface="Palatino Linotype"/>
                <a:cs typeface="Palatino Linotype"/>
              </a:rPr>
              <a:t>1</a:t>
            </a:r>
            <a:r>
              <a:rPr sz="1250" i="1" spc="15" dirty="0">
                <a:latin typeface="Palatino Linotype"/>
                <a:cs typeface="Palatino Linotype"/>
              </a:rPr>
              <a:t>P</a:t>
            </a:r>
            <a:r>
              <a:rPr sz="1275" spc="22" baseline="-22875" dirty="0">
                <a:latin typeface="Palatino Linotype"/>
                <a:cs typeface="Palatino Linotype"/>
              </a:rPr>
              <a:t>2</a:t>
            </a:r>
            <a:r>
              <a:rPr sz="1250" i="1" spc="15" dirty="0">
                <a:latin typeface="Palatino Linotype"/>
                <a:cs typeface="Palatino Linotype"/>
              </a:rPr>
              <a:t>P</a:t>
            </a:r>
            <a:r>
              <a:rPr sz="1275" spc="22" baseline="-22875" dirty="0">
                <a:latin typeface="Palatino Linotype"/>
                <a:cs typeface="Palatino Linotype"/>
              </a:rPr>
              <a:t>3</a:t>
            </a:r>
            <a:r>
              <a:rPr sz="1250" spc="15" dirty="0">
                <a:latin typeface="Times New Roman"/>
                <a:cs typeface="Times New Roman"/>
              </a:rPr>
              <a:t>)=</a:t>
            </a:r>
            <a:r>
              <a:rPr sz="1250" spc="10" dirty="0">
                <a:latin typeface="Times New Roman"/>
                <a:cs typeface="Times New Roman"/>
              </a:rPr>
              <a:t> 0.</a:t>
            </a:r>
            <a:endParaRPr sz="1250">
              <a:latin typeface="Times New Roman"/>
              <a:cs typeface="Times New Roman"/>
            </a:endParaRPr>
          </a:p>
          <a:p>
            <a:pPr marL="704850" marR="971550" indent="-616585">
              <a:lnSpc>
                <a:spcPct val="203700"/>
              </a:lnSpc>
              <a:spcBef>
                <a:spcPts val="120"/>
              </a:spcBef>
            </a:pPr>
            <a:r>
              <a:rPr sz="1350" spc="10" dirty="0">
                <a:latin typeface="Times New Roman"/>
                <a:cs typeface="Times New Roman"/>
              </a:rPr>
              <a:t>Hence, the </a:t>
            </a:r>
            <a:r>
              <a:rPr sz="1350" spc="15" dirty="0">
                <a:latin typeface="Times New Roman"/>
                <a:cs typeface="Times New Roman"/>
              </a:rPr>
              <a:t>number of</a:t>
            </a:r>
            <a:r>
              <a:rPr sz="1350" spc="10" dirty="0">
                <a:latin typeface="Times New Roman"/>
                <a:cs typeface="Times New Roman"/>
              </a:rPr>
              <a:t> onto</a:t>
            </a:r>
            <a:r>
              <a:rPr sz="1350" spc="15" dirty="0">
                <a:latin typeface="Times New Roman"/>
                <a:cs typeface="Times New Roman"/>
              </a:rPr>
              <a:t> </a:t>
            </a:r>
            <a:r>
              <a:rPr sz="1350" spc="10" dirty="0">
                <a:latin typeface="Times New Roman"/>
                <a:cs typeface="Times New Roman"/>
              </a:rPr>
              <a:t>functions </a:t>
            </a:r>
            <a:r>
              <a:rPr sz="1350" spc="15" dirty="0">
                <a:latin typeface="Times New Roman"/>
                <a:cs typeface="Times New Roman"/>
              </a:rPr>
              <a:t>from a</a:t>
            </a:r>
            <a:r>
              <a:rPr sz="1350" spc="10" dirty="0">
                <a:latin typeface="Times New Roman"/>
                <a:cs typeface="Times New Roman"/>
              </a:rPr>
              <a:t> set</a:t>
            </a:r>
            <a:r>
              <a:rPr sz="1350" spc="15" dirty="0">
                <a:latin typeface="Times New Roman"/>
                <a:cs typeface="Times New Roman"/>
              </a:rPr>
              <a:t> with</a:t>
            </a:r>
            <a:r>
              <a:rPr sz="1350" spc="10" dirty="0">
                <a:latin typeface="Times New Roman"/>
                <a:cs typeface="Times New Roman"/>
              </a:rPr>
              <a:t> six</a:t>
            </a:r>
            <a:r>
              <a:rPr sz="1350" spc="15" dirty="0">
                <a:latin typeface="Times New Roman"/>
                <a:cs typeface="Times New Roman"/>
              </a:rPr>
              <a:t> </a:t>
            </a:r>
            <a:r>
              <a:rPr sz="1350" spc="10" dirty="0">
                <a:latin typeface="Times New Roman"/>
                <a:cs typeface="Times New Roman"/>
              </a:rPr>
              <a:t>elements to </a:t>
            </a:r>
            <a:r>
              <a:rPr sz="1350" spc="15" dirty="0">
                <a:latin typeface="Times New Roman"/>
                <a:cs typeface="Times New Roman"/>
              </a:rPr>
              <a:t>a </a:t>
            </a:r>
            <a:r>
              <a:rPr sz="1350" spc="10" dirty="0">
                <a:latin typeface="Times New Roman"/>
                <a:cs typeface="Times New Roman"/>
              </a:rPr>
              <a:t>set </a:t>
            </a:r>
            <a:r>
              <a:rPr sz="1350" spc="15" dirty="0">
                <a:latin typeface="Times New Roman"/>
                <a:cs typeface="Times New Roman"/>
              </a:rPr>
              <a:t>with </a:t>
            </a:r>
            <a:r>
              <a:rPr sz="1350" spc="10" dirty="0">
                <a:latin typeface="Times New Roman"/>
                <a:cs typeface="Times New Roman"/>
              </a:rPr>
              <a:t>three elements</a:t>
            </a:r>
            <a:r>
              <a:rPr sz="1350" spc="15" dirty="0">
                <a:latin typeface="Times New Roman"/>
                <a:cs typeface="Times New Roman"/>
              </a:rPr>
              <a:t> </a:t>
            </a:r>
            <a:r>
              <a:rPr sz="1350" spc="10" dirty="0">
                <a:latin typeface="Times New Roman"/>
                <a:cs typeface="Times New Roman"/>
              </a:rPr>
              <a:t>is: </a:t>
            </a:r>
            <a:r>
              <a:rPr sz="1350" spc="-325" dirty="0">
                <a:latin typeface="Times New Roman"/>
                <a:cs typeface="Times New Roman"/>
              </a:rPr>
              <a:t> </a:t>
            </a:r>
            <a:r>
              <a:rPr sz="1350" spc="15" dirty="0">
                <a:latin typeface="Times New Roman"/>
                <a:cs typeface="Times New Roman"/>
              </a:rPr>
              <a:t>3</a:t>
            </a:r>
            <a:r>
              <a:rPr sz="1350" spc="15" baseline="21604" dirty="0">
                <a:latin typeface="Times New Roman"/>
                <a:cs typeface="Times New Roman"/>
              </a:rPr>
              <a:t>6</a:t>
            </a:r>
            <a:r>
              <a:rPr sz="1350" baseline="21604" dirty="0">
                <a:latin typeface="Times New Roman"/>
                <a:cs typeface="Times New Roman"/>
              </a:rPr>
              <a:t> </a:t>
            </a:r>
            <a:r>
              <a:rPr sz="1350" spc="-157" baseline="21604" dirty="0">
                <a:latin typeface="Times New Roman"/>
                <a:cs typeface="Times New Roman"/>
              </a:rPr>
              <a:t> </a:t>
            </a:r>
            <a:r>
              <a:rPr sz="1350" i="1" spc="-130" dirty="0">
                <a:latin typeface="Times New Roman"/>
                <a:cs typeface="Times New Roman"/>
              </a:rPr>
              <a:t>−</a:t>
            </a:r>
            <a:r>
              <a:rPr sz="1350" i="1" spc="5" dirty="0">
                <a:latin typeface="Times New Roman"/>
                <a:cs typeface="Times New Roman"/>
              </a:rPr>
              <a:t> </a:t>
            </a:r>
            <a:r>
              <a:rPr sz="1350" spc="15" dirty="0">
                <a:latin typeface="Times New Roman"/>
                <a:cs typeface="Times New Roman"/>
              </a:rPr>
              <a:t>3</a:t>
            </a:r>
            <a:r>
              <a:rPr sz="1350" spc="20" dirty="0">
                <a:latin typeface="Lucida Sans Unicode"/>
                <a:cs typeface="Lucida Sans Unicode"/>
              </a:rPr>
              <a:t>·</a:t>
            </a:r>
            <a:r>
              <a:rPr sz="1350" spc="-85" dirty="0">
                <a:latin typeface="Lucida Sans Unicode"/>
                <a:cs typeface="Lucida Sans Unicode"/>
              </a:rPr>
              <a:t> </a:t>
            </a:r>
            <a:r>
              <a:rPr sz="1350" spc="15" dirty="0">
                <a:latin typeface="Times New Roman"/>
                <a:cs typeface="Times New Roman"/>
              </a:rPr>
              <a:t>2</a:t>
            </a:r>
            <a:r>
              <a:rPr sz="1350" spc="15" baseline="21604" dirty="0">
                <a:latin typeface="Times New Roman"/>
                <a:cs typeface="Times New Roman"/>
              </a:rPr>
              <a:t>6</a:t>
            </a:r>
            <a:r>
              <a:rPr sz="1350" baseline="21604" dirty="0">
                <a:latin typeface="Times New Roman"/>
                <a:cs typeface="Times New Roman"/>
              </a:rPr>
              <a:t> </a:t>
            </a:r>
            <a:r>
              <a:rPr sz="1350" spc="15" baseline="21604" dirty="0">
                <a:latin typeface="Times New Roman"/>
                <a:cs typeface="Times New Roman"/>
              </a:rPr>
              <a:t> </a:t>
            </a:r>
            <a:r>
              <a:rPr sz="1350" spc="20" dirty="0">
                <a:latin typeface="Times New Roman"/>
                <a:cs typeface="Times New Roman"/>
              </a:rPr>
              <a:t>+</a:t>
            </a:r>
            <a:r>
              <a:rPr sz="1350" spc="5" dirty="0">
                <a:latin typeface="Times New Roman"/>
                <a:cs typeface="Times New Roman"/>
              </a:rPr>
              <a:t> </a:t>
            </a:r>
            <a:r>
              <a:rPr sz="1350" spc="15" dirty="0">
                <a:latin typeface="Times New Roman"/>
                <a:cs typeface="Times New Roman"/>
              </a:rPr>
              <a:t>3</a:t>
            </a:r>
            <a:r>
              <a:rPr sz="1350" dirty="0">
                <a:latin typeface="Times New Roman"/>
                <a:cs typeface="Times New Roman"/>
              </a:rPr>
              <a:t> </a:t>
            </a:r>
            <a:r>
              <a:rPr sz="1350" spc="15" dirty="0">
                <a:latin typeface="Times New Roman"/>
                <a:cs typeface="Times New Roman"/>
              </a:rPr>
              <a:t> </a:t>
            </a:r>
            <a:r>
              <a:rPr sz="1350" spc="20" dirty="0">
                <a:latin typeface="Times New Roman"/>
                <a:cs typeface="Times New Roman"/>
              </a:rPr>
              <a:t>=</a:t>
            </a:r>
            <a:r>
              <a:rPr sz="1350" spc="5" dirty="0">
                <a:latin typeface="Times New Roman"/>
                <a:cs typeface="Times New Roman"/>
              </a:rPr>
              <a:t> </a:t>
            </a:r>
            <a:r>
              <a:rPr sz="1350" spc="15" dirty="0">
                <a:latin typeface="Times New Roman"/>
                <a:cs typeface="Times New Roman"/>
              </a:rPr>
              <a:t>729</a:t>
            </a:r>
            <a:r>
              <a:rPr sz="1350" spc="5" dirty="0">
                <a:latin typeface="Times New Roman"/>
                <a:cs typeface="Times New Roman"/>
              </a:rPr>
              <a:t> </a:t>
            </a:r>
            <a:r>
              <a:rPr sz="1350" i="1" spc="-130" dirty="0">
                <a:latin typeface="Times New Roman"/>
                <a:cs typeface="Times New Roman"/>
              </a:rPr>
              <a:t>−</a:t>
            </a:r>
            <a:r>
              <a:rPr sz="1350" i="1" spc="5" dirty="0">
                <a:latin typeface="Times New Roman"/>
                <a:cs typeface="Times New Roman"/>
              </a:rPr>
              <a:t> </a:t>
            </a:r>
            <a:r>
              <a:rPr sz="1350" spc="15" dirty="0">
                <a:latin typeface="Times New Roman"/>
                <a:cs typeface="Times New Roman"/>
              </a:rPr>
              <a:t>192</a:t>
            </a:r>
            <a:r>
              <a:rPr sz="1350" dirty="0">
                <a:latin typeface="Times New Roman"/>
                <a:cs typeface="Times New Roman"/>
              </a:rPr>
              <a:t> </a:t>
            </a:r>
            <a:r>
              <a:rPr sz="1350" spc="130" dirty="0">
                <a:latin typeface="Times New Roman"/>
                <a:cs typeface="Times New Roman"/>
              </a:rPr>
              <a:t> </a:t>
            </a:r>
            <a:r>
              <a:rPr sz="1350" spc="20" dirty="0">
                <a:latin typeface="Times New Roman"/>
                <a:cs typeface="Times New Roman"/>
              </a:rPr>
              <a:t>+</a:t>
            </a:r>
            <a:r>
              <a:rPr sz="1350" spc="5" dirty="0">
                <a:latin typeface="Times New Roman"/>
                <a:cs typeface="Times New Roman"/>
              </a:rPr>
              <a:t> </a:t>
            </a:r>
            <a:r>
              <a:rPr sz="1350" spc="15" dirty="0">
                <a:latin typeface="Times New Roman"/>
                <a:cs typeface="Times New Roman"/>
              </a:rPr>
              <a:t>3</a:t>
            </a:r>
            <a:r>
              <a:rPr sz="1350" dirty="0">
                <a:latin typeface="Times New Roman"/>
                <a:cs typeface="Times New Roman"/>
              </a:rPr>
              <a:t> </a:t>
            </a:r>
            <a:r>
              <a:rPr sz="1350" spc="15" dirty="0">
                <a:latin typeface="Times New Roman"/>
                <a:cs typeface="Times New Roman"/>
              </a:rPr>
              <a:t> </a:t>
            </a:r>
            <a:r>
              <a:rPr sz="1350" spc="20" dirty="0">
                <a:latin typeface="Times New Roman"/>
                <a:cs typeface="Times New Roman"/>
              </a:rPr>
              <a:t>=</a:t>
            </a:r>
            <a:r>
              <a:rPr sz="1350" spc="5" dirty="0">
                <a:latin typeface="Times New Roman"/>
                <a:cs typeface="Times New Roman"/>
              </a:rPr>
              <a:t> </a:t>
            </a:r>
            <a:r>
              <a:rPr sz="1350" spc="15" dirty="0">
                <a:latin typeface="Times New Roman"/>
                <a:cs typeface="Times New Roman"/>
              </a:rPr>
              <a:t>540</a:t>
            </a:r>
            <a:endParaRPr sz="1350">
              <a:latin typeface="Times New Roman"/>
              <a:cs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397" y="0"/>
            <a:ext cx="9154160" cy="6863715"/>
            <a:chOff x="-5397" y="0"/>
            <a:chExt cx="9154160" cy="6863715"/>
          </a:xfrm>
        </p:grpSpPr>
        <p:pic>
          <p:nvPicPr>
            <p:cNvPr id="3" name="object 3"/>
            <p:cNvPicPr/>
            <p:nvPr/>
          </p:nvPicPr>
          <p:blipFill>
            <a:blip r:embed="rId2" cstate="print"/>
            <a:stretch>
              <a:fillRect/>
            </a:stretch>
          </p:blipFill>
          <p:spPr>
            <a:xfrm>
              <a:off x="0" y="0"/>
              <a:ext cx="9144000" cy="6858000"/>
            </a:xfrm>
            <a:prstGeom prst="rect">
              <a:avLst/>
            </a:prstGeom>
          </p:spPr>
        </p:pic>
        <p:pic>
          <p:nvPicPr>
            <p:cNvPr id="4" name="object 4"/>
            <p:cNvPicPr/>
            <p:nvPr/>
          </p:nvPicPr>
          <p:blipFill>
            <a:blip r:embed="rId3" cstate="print"/>
            <a:stretch>
              <a:fillRect/>
            </a:stretch>
          </p:blipFill>
          <p:spPr>
            <a:xfrm>
              <a:off x="0" y="0"/>
              <a:ext cx="9144000" cy="1028235"/>
            </a:xfrm>
            <a:prstGeom prst="rect">
              <a:avLst/>
            </a:prstGeom>
          </p:spPr>
        </p:pic>
        <p:pic>
          <p:nvPicPr>
            <p:cNvPr id="5" name="object 5"/>
            <p:cNvPicPr/>
            <p:nvPr/>
          </p:nvPicPr>
          <p:blipFill>
            <a:blip r:embed="rId4" cstate="print"/>
            <a:stretch>
              <a:fillRect/>
            </a:stretch>
          </p:blipFill>
          <p:spPr>
            <a:xfrm>
              <a:off x="4400084" y="0"/>
              <a:ext cx="4743915" cy="600066"/>
            </a:xfrm>
            <a:prstGeom prst="rect">
              <a:avLst/>
            </a:prstGeom>
          </p:spPr>
        </p:pic>
        <p:sp>
          <p:nvSpPr>
            <p:cNvPr id="6" name="object 6"/>
            <p:cNvSpPr/>
            <p:nvPr/>
          </p:nvSpPr>
          <p:spPr>
            <a:xfrm>
              <a:off x="0" y="0"/>
              <a:ext cx="9069705" cy="1015365"/>
            </a:xfrm>
            <a:custGeom>
              <a:avLst/>
              <a:gdLst/>
              <a:ahLst/>
              <a:cxnLst/>
              <a:rect l="l" t="t" r="r" b="b"/>
              <a:pathLst>
                <a:path w="9069705" h="1015365">
                  <a:moveTo>
                    <a:pt x="0" y="1015120"/>
                  </a:moveTo>
                  <a:lnTo>
                    <a:pt x="53491" y="995678"/>
                  </a:lnTo>
                  <a:lnTo>
                    <a:pt x="112892" y="974491"/>
                  </a:lnTo>
                  <a:lnTo>
                    <a:pt x="177134" y="952050"/>
                  </a:lnTo>
                  <a:lnTo>
                    <a:pt x="246046" y="928522"/>
                  </a:lnTo>
                  <a:lnTo>
                    <a:pt x="282199" y="916402"/>
                  </a:lnTo>
                  <a:lnTo>
                    <a:pt x="319454" y="904072"/>
                  </a:lnTo>
                  <a:lnTo>
                    <a:pt x="357790" y="891552"/>
                  </a:lnTo>
                  <a:lnTo>
                    <a:pt x="397184" y="878864"/>
                  </a:lnTo>
                  <a:lnTo>
                    <a:pt x="437617" y="866028"/>
                  </a:lnTo>
                  <a:lnTo>
                    <a:pt x="479065" y="853066"/>
                  </a:lnTo>
                  <a:lnTo>
                    <a:pt x="521507" y="839996"/>
                  </a:lnTo>
                  <a:lnTo>
                    <a:pt x="564921" y="826841"/>
                  </a:lnTo>
                  <a:lnTo>
                    <a:pt x="609286" y="813621"/>
                  </a:lnTo>
                  <a:lnTo>
                    <a:pt x="654580" y="800356"/>
                  </a:lnTo>
                  <a:lnTo>
                    <a:pt x="700782" y="787067"/>
                  </a:lnTo>
                  <a:lnTo>
                    <a:pt x="747869" y="773776"/>
                  </a:lnTo>
                  <a:lnTo>
                    <a:pt x="795821" y="760502"/>
                  </a:lnTo>
                  <a:lnTo>
                    <a:pt x="844615" y="747266"/>
                  </a:lnTo>
                  <a:lnTo>
                    <a:pt x="894230" y="734089"/>
                  </a:lnTo>
                  <a:lnTo>
                    <a:pt x="944644" y="720992"/>
                  </a:lnTo>
                  <a:lnTo>
                    <a:pt x="995836" y="707995"/>
                  </a:lnTo>
                  <a:lnTo>
                    <a:pt x="1047783" y="695120"/>
                  </a:lnTo>
                  <a:lnTo>
                    <a:pt x="1100465" y="682385"/>
                  </a:lnTo>
                  <a:lnTo>
                    <a:pt x="1153859" y="669814"/>
                  </a:lnTo>
                  <a:lnTo>
                    <a:pt x="1207944" y="657425"/>
                  </a:lnTo>
                  <a:lnTo>
                    <a:pt x="1262698" y="645240"/>
                  </a:lnTo>
                  <a:lnTo>
                    <a:pt x="1318100" y="633280"/>
                  </a:lnTo>
                  <a:lnTo>
                    <a:pt x="1374128" y="621564"/>
                  </a:lnTo>
                  <a:lnTo>
                    <a:pt x="1430760" y="610115"/>
                  </a:lnTo>
                  <a:lnTo>
                    <a:pt x="1487975" y="598952"/>
                  </a:lnTo>
                  <a:lnTo>
                    <a:pt x="1545751" y="588096"/>
                  </a:lnTo>
                  <a:lnTo>
                    <a:pt x="1604065" y="577568"/>
                  </a:lnTo>
                  <a:lnTo>
                    <a:pt x="1662898" y="567388"/>
                  </a:lnTo>
                  <a:lnTo>
                    <a:pt x="1722227" y="557577"/>
                  </a:lnTo>
                  <a:lnTo>
                    <a:pt x="1782030" y="548157"/>
                  </a:lnTo>
                  <a:lnTo>
                    <a:pt x="1842285" y="539147"/>
                  </a:lnTo>
                  <a:lnTo>
                    <a:pt x="1902972" y="530568"/>
                  </a:lnTo>
                  <a:lnTo>
                    <a:pt x="1964068" y="522441"/>
                  </a:lnTo>
                  <a:lnTo>
                    <a:pt x="2025552" y="514787"/>
                  </a:lnTo>
                  <a:lnTo>
                    <a:pt x="2087402" y="507626"/>
                  </a:lnTo>
                  <a:lnTo>
                    <a:pt x="2149596" y="500979"/>
                  </a:lnTo>
                  <a:lnTo>
                    <a:pt x="2212113" y="494866"/>
                  </a:lnTo>
                  <a:lnTo>
                    <a:pt x="2274931" y="489309"/>
                  </a:lnTo>
                  <a:lnTo>
                    <a:pt x="2338029" y="484328"/>
                  </a:lnTo>
                  <a:lnTo>
                    <a:pt x="2401384" y="479944"/>
                  </a:lnTo>
                  <a:lnTo>
                    <a:pt x="2464975" y="476177"/>
                  </a:lnTo>
                  <a:lnTo>
                    <a:pt x="2528781" y="473048"/>
                  </a:lnTo>
                  <a:lnTo>
                    <a:pt x="2570379" y="471445"/>
                  </a:lnTo>
                  <a:lnTo>
                    <a:pt x="2612648" y="470247"/>
                  </a:lnTo>
                  <a:lnTo>
                    <a:pt x="2655572" y="469444"/>
                  </a:lnTo>
                  <a:lnTo>
                    <a:pt x="2699133" y="469025"/>
                  </a:lnTo>
                  <a:lnTo>
                    <a:pt x="2743314" y="468979"/>
                  </a:lnTo>
                  <a:lnTo>
                    <a:pt x="2788098" y="469294"/>
                  </a:lnTo>
                  <a:lnTo>
                    <a:pt x="2833468" y="469961"/>
                  </a:lnTo>
                  <a:lnTo>
                    <a:pt x="2879405" y="470967"/>
                  </a:lnTo>
                  <a:lnTo>
                    <a:pt x="2925893" y="472302"/>
                  </a:lnTo>
                  <a:lnTo>
                    <a:pt x="2972915" y="473955"/>
                  </a:lnTo>
                  <a:lnTo>
                    <a:pt x="3020453" y="475915"/>
                  </a:lnTo>
                  <a:lnTo>
                    <a:pt x="3068490" y="478171"/>
                  </a:lnTo>
                  <a:lnTo>
                    <a:pt x="3117008" y="480712"/>
                  </a:lnTo>
                  <a:lnTo>
                    <a:pt x="3165991" y="483528"/>
                  </a:lnTo>
                  <a:lnTo>
                    <a:pt x="3215421" y="486606"/>
                  </a:lnTo>
                  <a:lnTo>
                    <a:pt x="3265281" y="489937"/>
                  </a:lnTo>
                  <a:lnTo>
                    <a:pt x="3315553" y="493509"/>
                  </a:lnTo>
                  <a:lnTo>
                    <a:pt x="3366221" y="497311"/>
                  </a:lnTo>
                  <a:lnTo>
                    <a:pt x="3417266" y="501332"/>
                  </a:lnTo>
                  <a:lnTo>
                    <a:pt x="3468672" y="505562"/>
                  </a:lnTo>
                  <a:lnTo>
                    <a:pt x="3520421" y="509989"/>
                  </a:lnTo>
                  <a:lnTo>
                    <a:pt x="3572497" y="514603"/>
                  </a:lnTo>
                  <a:lnTo>
                    <a:pt x="3624881" y="519392"/>
                  </a:lnTo>
                  <a:lnTo>
                    <a:pt x="3677556" y="524346"/>
                  </a:lnTo>
                  <a:lnTo>
                    <a:pt x="3730506" y="529453"/>
                  </a:lnTo>
                  <a:lnTo>
                    <a:pt x="3783712" y="534703"/>
                  </a:lnTo>
                  <a:lnTo>
                    <a:pt x="3837158" y="540085"/>
                  </a:lnTo>
                  <a:lnTo>
                    <a:pt x="3890826" y="545587"/>
                  </a:lnTo>
                  <a:lnTo>
                    <a:pt x="3944699" y="551199"/>
                  </a:lnTo>
                  <a:lnTo>
                    <a:pt x="3998760" y="556910"/>
                  </a:lnTo>
                  <a:lnTo>
                    <a:pt x="4052991" y="562709"/>
                  </a:lnTo>
                  <a:lnTo>
                    <a:pt x="4107376" y="568584"/>
                  </a:lnTo>
                  <a:lnTo>
                    <a:pt x="4161896" y="574526"/>
                  </a:lnTo>
                  <a:lnTo>
                    <a:pt x="4216534" y="580522"/>
                  </a:lnTo>
                  <a:lnTo>
                    <a:pt x="4271274" y="586563"/>
                  </a:lnTo>
                  <a:lnTo>
                    <a:pt x="4326098" y="592636"/>
                  </a:lnTo>
                  <a:lnTo>
                    <a:pt x="4380988" y="598731"/>
                  </a:lnTo>
                  <a:lnTo>
                    <a:pt x="4435928" y="604838"/>
                  </a:lnTo>
                  <a:lnTo>
                    <a:pt x="4490900" y="610945"/>
                  </a:lnTo>
                  <a:lnTo>
                    <a:pt x="4545886" y="617041"/>
                  </a:lnTo>
                  <a:lnTo>
                    <a:pt x="4600870" y="623115"/>
                  </a:lnTo>
                  <a:lnTo>
                    <a:pt x="4655834" y="629156"/>
                  </a:lnTo>
                  <a:lnTo>
                    <a:pt x="4710761" y="635154"/>
                  </a:lnTo>
                  <a:lnTo>
                    <a:pt x="4765633" y="641097"/>
                  </a:lnTo>
                  <a:lnTo>
                    <a:pt x="4820434" y="646975"/>
                  </a:lnTo>
                  <a:lnTo>
                    <a:pt x="4875146" y="652776"/>
                  </a:lnTo>
                  <a:lnTo>
                    <a:pt x="4929751" y="658489"/>
                  </a:lnTo>
                  <a:lnTo>
                    <a:pt x="4984233" y="664104"/>
                  </a:lnTo>
                  <a:lnTo>
                    <a:pt x="5038574" y="669610"/>
                  </a:lnTo>
                  <a:lnTo>
                    <a:pt x="5092757" y="674995"/>
                  </a:lnTo>
                  <a:lnTo>
                    <a:pt x="5146764" y="680249"/>
                  </a:lnTo>
                  <a:lnTo>
                    <a:pt x="5200579" y="685360"/>
                  </a:lnTo>
                  <a:lnTo>
                    <a:pt x="5254183" y="690319"/>
                  </a:lnTo>
                  <a:lnTo>
                    <a:pt x="5307560" y="695113"/>
                  </a:lnTo>
                  <a:lnTo>
                    <a:pt x="5360693" y="699731"/>
                  </a:lnTo>
                  <a:lnTo>
                    <a:pt x="5413563" y="704164"/>
                  </a:lnTo>
                  <a:lnTo>
                    <a:pt x="5466155" y="708400"/>
                  </a:lnTo>
                  <a:lnTo>
                    <a:pt x="5518449" y="712427"/>
                  </a:lnTo>
                  <a:lnTo>
                    <a:pt x="5570430" y="716236"/>
                  </a:lnTo>
                  <a:lnTo>
                    <a:pt x="5622080" y="719814"/>
                  </a:lnTo>
                  <a:lnTo>
                    <a:pt x="5673382" y="723152"/>
                  </a:lnTo>
                  <a:lnTo>
                    <a:pt x="5724317" y="726238"/>
                  </a:lnTo>
                  <a:lnTo>
                    <a:pt x="5774870" y="729060"/>
                  </a:lnTo>
                  <a:lnTo>
                    <a:pt x="5825022" y="731609"/>
                  </a:lnTo>
                  <a:lnTo>
                    <a:pt x="5874757" y="733874"/>
                  </a:lnTo>
                  <a:lnTo>
                    <a:pt x="5924057" y="735842"/>
                  </a:lnTo>
                  <a:lnTo>
                    <a:pt x="5972905" y="737504"/>
                  </a:lnTo>
                  <a:lnTo>
                    <a:pt x="6021283" y="738848"/>
                  </a:lnTo>
                  <a:lnTo>
                    <a:pt x="6069175" y="739864"/>
                  </a:lnTo>
                  <a:lnTo>
                    <a:pt x="6116563" y="740540"/>
                  </a:lnTo>
                  <a:lnTo>
                    <a:pt x="6163429" y="740865"/>
                  </a:lnTo>
                  <a:lnTo>
                    <a:pt x="6209756" y="740829"/>
                  </a:lnTo>
                  <a:lnTo>
                    <a:pt x="6255528" y="740421"/>
                  </a:lnTo>
                  <a:lnTo>
                    <a:pt x="6300727" y="739629"/>
                  </a:lnTo>
                  <a:lnTo>
                    <a:pt x="6345334" y="738443"/>
                  </a:lnTo>
                  <a:lnTo>
                    <a:pt x="6389335" y="736851"/>
                  </a:lnTo>
                  <a:lnTo>
                    <a:pt x="6432710" y="734844"/>
                  </a:lnTo>
                  <a:lnTo>
                    <a:pt x="6475442" y="732409"/>
                  </a:lnTo>
                  <a:lnTo>
                    <a:pt x="6517515" y="729535"/>
                  </a:lnTo>
                  <a:lnTo>
                    <a:pt x="6578435" y="724572"/>
                  </a:lnTo>
                  <a:lnTo>
                    <a:pt x="6639066" y="718758"/>
                  </a:lnTo>
                  <a:lnTo>
                    <a:pt x="6699398" y="712125"/>
                  </a:lnTo>
                  <a:lnTo>
                    <a:pt x="6759420" y="704702"/>
                  </a:lnTo>
                  <a:lnTo>
                    <a:pt x="6819120" y="696519"/>
                  </a:lnTo>
                  <a:lnTo>
                    <a:pt x="6878488" y="687606"/>
                  </a:lnTo>
                  <a:lnTo>
                    <a:pt x="6937514" y="677992"/>
                  </a:lnTo>
                  <a:lnTo>
                    <a:pt x="6996185" y="667707"/>
                  </a:lnTo>
                  <a:lnTo>
                    <a:pt x="7054491" y="656781"/>
                  </a:lnTo>
                  <a:lnTo>
                    <a:pt x="7112421" y="645243"/>
                  </a:lnTo>
                  <a:lnTo>
                    <a:pt x="7169964" y="633124"/>
                  </a:lnTo>
                  <a:lnTo>
                    <a:pt x="7227110" y="620453"/>
                  </a:lnTo>
                  <a:lnTo>
                    <a:pt x="7283847" y="607259"/>
                  </a:lnTo>
                  <a:lnTo>
                    <a:pt x="7340165" y="593574"/>
                  </a:lnTo>
                  <a:lnTo>
                    <a:pt x="7396051" y="579425"/>
                  </a:lnTo>
                  <a:lnTo>
                    <a:pt x="7451497" y="564844"/>
                  </a:lnTo>
                  <a:lnTo>
                    <a:pt x="7506490" y="549859"/>
                  </a:lnTo>
                  <a:lnTo>
                    <a:pt x="7561019" y="534501"/>
                  </a:lnTo>
                  <a:lnTo>
                    <a:pt x="7615075" y="518800"/>
                  </a:lnTo>
                  <a:lnTo>
                    <a:pt x="7668645" y="502784"/>
                  </a:lnTo>
                  <a:lnTo>
                    <a:pt x="7721719" y="486485"/>
                  </a:lnTo>
                  <a:lnTo>
                    <a:pt x="7774286" y="469931"/>
                  </a:lnTo>
                  <a:lnTo>
                    <a:pt x="7826335" y="453152"/>
                  </a:lnTo>
                  <a:lnTo>
                    <a:pt x="7877855" y="436178"/>
                  </a:lnTo>
                  <a:lnTo>
                    <a:pt x="7928835" y="419039"/>
                  </a:lnTo>
                  <a:lnTo>
                    <a:pt x="7979265" y="401765"/>
                  </a:lnTo>
                  <a:lnTo>
                    <a:pt x="8029133" y="384385"/>
                  </a:lnTo>
                  <a:lnTo>
                    <a:pt x="8078428" y="366929"/>
                  </a:lnTo>
                  <a:lnTo>
                    <a:pt x="8127139" y="349427"/>
                  </a:lnTo>
                  <a:lnTo>
                    <a:pt x="8175256" y="331909"/>
                  </a:lnTo>
                  <a:lnTo>
                    <a:pt x="8222768" y="314404"/>
                  </a:lnTo>
                  <a:lnTo>
                    <a:pt x="8269663" y="296942"/>
                  </a:lnTo>
                  <a:lnTo>
                    <a:pt x="8315931" y="279552"/>
                  </a:lnTo>
                  <a:lnTo>
                    <a:pt x="8361561" y="262266"/>
                  </a:lnTo>
                  <a:lnTo>
                    <a:pt x="8406541" y="245111"/>
                  </a:lnTo>
                  <a:lnTo>
                    <a:pt x="8450861" y="228119"/>
                  </a:lnTo>
                  <a:lnTo>
                    <a:pt x="8494511" y="211319"/>
                  </a:lnTo>
                  <a:lnTo>
                    <a:pt x="8537478" y="194740"/>
                  </a:lnTo>
                  <a:lnTo>
                    <a:pt x="8579753" y="178412"/>
                  </a:lnTo>
                  <a:lnTo>
                    <a:pt x="8621323" y="162366"/>
                  </a:lnTo>
                  <a:lnTo>
                    <a:pt x="8662179" y="146630"/>
                  </a:lnTo>
                  <a:lnTo>
                    <a:pt x="8702310" y="131235"/>
                  </a:lnTo>
                  <a:lnTo>
                    <a:pt x="8741703" y="116210"/>
                  </a:lnTo>
                  <a:lnTo>
                    <a:pt x="8780350" y="101585"/>
                  </a:lnTo>
                  <a:lnTo>
                    <a:pt x="8818237" y="87390"/>
                  </a:lnTo>
                  <a:lnTo>
                    <a:pt x="8855355" y="73655"/>
                  </a:lnTo>
                  <a:lnTo>
                    <a:pt x="8891693" y="60409"/>
                  </a:lnTo>
                  <a:lnTo>
                    <a:pt x="8961984" y="35504"/>
                  </a:lnTo>
                  <a:lnTo>
                    <a:pt x="9029023" y="12913"/>
                  </a:lnTo>
                  <a:lnTo>
                    <a:pt x="9061295" y="2560"/>
                  </a:lnTo>
                  <a:lnTo>
                    <a:pt x="9069603" y="0"/>
                  </a:lnTo>
                </a:path>
              </a:pathLst>
            </a:custGeom>
            <a:ln w="10794">
              <a:solidFill>
                <a:srgbClr val="05A0BE"/>
              </a:solidFill>
            </a:ln>
          </p:spPr>
          <p:txBody>
            <a:bodyPr wrap="square" lIns="0" tIns="0" rIns="0" bIns="0" rtlCol="0"/>
            <a:lstStyle/>
            <a:p>
              <a:endParaRPr/>
            </a:p>
          </p:txBody>
        </p:sp>
        <p:sp>
          <p:nvSpPr>
            <p:cNvPr id="7" name="object 7"/>
            <p:cNvSpPr/>
            <p:nvPr/>
          </p:nvSpPr>
          <p:spPr>
            <a:xfrm>
              <a:off x="7" y="56966"/>
              <a:ext cx="9144000" cy="892810"/>
            </a:xfrm>
            <a:custGeom>
              <a:avLst/>
              <a:gdLst/>
              <a:ahLst/>
              <a:cxnLst/>
              <a:rect l="l" t="t" r="r" b="b"/>
              <a:pathLst>
                <a:path w="9144000" h="892810">
                  <a:moveTo>
                    <a:pt x="0" y="892461"/>
                  </a:moveTo>
                  <a:lnTo>
                    <a:pt x="52556" y="882917"/>
                  </a:lnTo>
                  <a:lnTo>
                    <a:pt x="110528" y="871363"/>
                  </a:lnTo>
                  <a:lnTo>
                    <a:pt x="173708" y="857976"/>
                  </a:lnTo>
                  <a:lnTo>
                    <a:pt x="241890" y="842937"/>
                  </a:lnTo>
                  <a:lnTo>
                    <a:pt x="314868" y="826422"/>
                  </a:lnTo>
                  <a:lnTo>
                    <a:pt x="353090" y="817667"/>
                  </a:lnTo>
                  <a:lnTo>
                    <a:pt x="392433" y="808611"/>
                  </a:lnTo>
                  <a:lnTo>
                    <a:pt x="432871" y="799276"/>
                  </a:lnTo>
                  <a:lnTo>
                    <a:pt x="474379" y="789683"/>
                  </a:lnTo>
                  <a:lnTo>
                    <a:pt x="516931" y="779855"/>
                  </a:lnTo>
                  <a:lnTo>
                    <a:pt x="560500" y="769816"/>
                  </a:lnTo>
                  <a:lnTo>
                    <a:pt x="605062" y="759586"/>
                  </a:lnTo>
                  <a:lnTo>
                    <a:pt x="650589" y="749188"/>
                  </a:lnTo>
                  <a:lnTo>
                    <a:pt x="697057" y="738645"/>
                  </a:lnTo>
                  <a:lnTo>
                    <a:pt x="744438" y="727979"/>
                  </a:lnTo>
                  <a:lnTo>
                    <a:pt x="792709" y="717212"/>
                  </a:lnTo>
                  <a:lnTo>
                    <a:pt x="841842" y="706367"/>
                  </a:lnTo>
                  <a:lnTo>
                    <a:pt x="891812" y="695465"/>
                  </a:lnTo>
                  <a:lnTo>
                    <a:pt x="942592" y="684530"/>
                  </a:lnTo>
                  <a:lnTo>
                    <a:pt x="994158" y="673584"/>
                  </a:lnTo>
                  <a:lnTo>
                    <a:pt x="1046483" y="662648"/>
                  </a:lnTo>
                  <a:lnTo>
                    <a:pt x="1099542" y="651745"/>
                  </a:lnTo>
                  <a:lnTo>
                    <a:pt x="1153308" y="640898"/>
                  </a:lnTo>
                  <a:lnTo>
                    <a:pt x="1207755" y="630129"/>
                  </a:lnTo>
                  <a:lnTo>
                    <a:pt x="1262858" y="619460"/>
                  </a:lnTo>
                  <a:lnTo>
                    <a:pt x="1318592" y="608914"/>
                  </a:lnTo>
                  <a:lnTo>
                    <a:pt x="1374929" y="598512"/>
                  </a:lnTo>
                  <a:lnTo>
                    <a:pt x="1431845" y="588278"/>
                  </a:lnTo>
                  <a:lnTo>
                    <a:pt x="1489313" y="578233"/>
                  </a:lnTo>
                  <a:lnTo>
                    <a:pt x="1547308" y="568400"/>
                  </a:lnTo>
                  <a:lnTo>
                    <a:pt x="1605803" y="558801"/>
                  </a:lnTo>
                  <a:lnTo>
                    <a:pt x="1664773" y="549459"/>
                  </a:lnTo>
                  <a:lnTo>
                    <a:pt x="1724192" y="540395"/>
                  </a:lnTo>
                  <a:lnTo>
                    <a:pt x="1784034" y="531633"/>
                  </a:lnTo>
                  <a:lnTo>
                    <a:pt x="1844274" y="523194"/>
                  </a:lnTo>
                  <a:lnTo>
                    <a:pt x="1904885" y="515101"/>
                  </a:lnTo>
                  <a:lnTo>
                    <a:pt x="1965841" y="507376"/>
                  </a:lnTo>
                  <a:lnTo>
                    <a:pt x="2027118" y="500041"/>
                  </a:lnTo>
                  <a:lnTo>
                    <a:pt x="2088688" y="493119"/>
                  </a:lnTo>
                  <a:lnTo>
                    <a:pt x="2150526" y="486633"/>
                  </a:lnTo>
                  <a:lnTo>
                    <a:pt x="2212606" y="480603"/>
                  </a:lnTo>
                  <a:lnTo>
                    <a:pt x="2274902" y="475054"/>
                  </a:lnTo>
                  <a:lnTo>
                    <a:pt x="2337389" y="470007"/>
                  </a:lnTo>
                  <a:lnTo>
                    <a:pt x="2400041" y="465484"/>
                  </a:lnTo>
                  <a:lnTo>
                    <a:pt x="2462831" y="461508"/>
                  </a:lnTo>
                  <a:lnTo>
                    <a:pt x="2525734" y="458101"/>
                  </a:lnTo>
                  <a:lnTo>
                    <a:pt x="2588725" y="455285"/>
                  </a:lnTo>
                  <a:lnTo>
                    <a:pt x="2630538" y="453793"/>
                  </a:lnTo>
                  <a:lnTo>
                    <a:pt x="2672996" y="452618"/>
                  </a:lnTo>
                  <a:lnTo>
                    <a:pt x="2716083" y="451751"/>
                  </a:lnTo>
                  <a:lnTo>
                    <a:pt x="2759781" y="451184"/>
                  </a:lnTo>
                  <a:lnTo>
                    <a:pt x="2804074" y="450909"/>
                  </a:lnTo>
                  <a:lnTo>
                    <a:pt x="2848946" y="450916"/>
                  </a:lnTo>
                  <a:lnTo>
                    <a:pt x="2894378" y="451197"/>
                  </a:lnTo>
                  <a:lnTo>
                    <a:pt x="2940356" y="451743"/>
                  </a:lnTo>
                  <a:lnTo>
                    <a:pt x="2986861" y="452546"/>
                  </a:lnTo>
                  <a:lnTo>
                    <a:pt x="3033878" y="453596"/>
                  </a:lnTo>
                  <a:lnTo>
                    <a:pt x="3081388" y="454887"/>
                  </a:lnTo>
                  <a:lnTo>
                    <a:pt x="3129377" y="456408"/>
                  </a:lnTo>
                  <a:lnTo>
                    <a:pt x="3177826" y="458151"/>
                  </a:lnTo>
                  <a:lnTo>
                    <a:pt x="3226720" y="460107"/>
                  </a:lnTo>
                  <a:lnTo>
                    <a:pt x="3276040" y="462268"/>
                  </a:lnTo>
                  <a:lnTo>
                    <a:pt x="3325772" y="464626"/>
                  </a:lnTo>
                  <a:lnTo>
                    <a:pt x="3375897" y="467171"/>
                  </a:lnTo>
                  <a:lnTo>
                    <a:pt x="3426399" y="469895"/>
                  </a:lnTo>
                  <a:lnTo>
                    <a:pt x="3477261" y="472789"/>
                  </a:lnTo>
                  <a:lnTo>
                    <a:pt x="3528467" y="475844"/>
                  </a:lnTo>
                  <a:lnTo>
                    <a:pt x="3580000" y="479053"/>
                  </a:lnTo>
                  <a:lnTo>
                    <a:pt x="3631843" y="482406"/>
                  </a:lnTo>
                  <a:lnTo>
                    <a:pt x="3683979" y="485894"/>
                  </a:lnTo>
                  <a:lnTo>
                    <a:pt x="3736392" y="489510"/>
                  </a:lnTo>
                  <a:lnTo>
                    <a:pt x="3789064" y="493244"/>
                  </a:lnTo>
                  <a:lnTo>
                    <a:pt x="3841980" y="497088"/>
                  </a:lnTo>
                  <a:lnTo>
                    <a:pt x="3895122" y="501033"/>
                  </a:lnTo>
                  <a:lnTo>
                    <a:pt x="3948473" y="505070"/>
                  </a:lnTo>
                  <a:lnTo>
                    <a:pt x="4002017" y="509191"/>
                  </a:lnTo>
                  <a:lnTo>
                    <a:pt x="4055737" y="513388"/>
                  </a:lnTo>
                  <a:lnTo>
                    <a:pt x="4109616" y="517651"/>
                  </a:lnTo>
                  <a:lnTo>
                    <a:pt x="4163637" y="521972"/>
                  </a:lnTo>
                  <a:lnTo>
                    <a:pt x="4217785" y="526342"/>
                  </a:lnTo>
                  <a:lnTo>
                    <a:pt x="4272041" y="530752"/>
                  </a:lnTo>
                  <a:lnTo>
                    <a:pt x="4326389" y="535195"/>
                  </a:lnTo>
                  <a:lnTo>
                    <a:pt x="4380813" y="539661"/>
                  </a:lnTo>
                  <a:lnTo>
                    <a:pt x="4435296" y="544142"/>
                  </a:lnTo>
                  <a:lnTo>
                    <a:pt x="4489820" y="548629"/>
                  </a:lnTo>
                  <a:lnTo>
                    <a:pt x="4544370" y="553113"/>
                  </a:lnTo>
                  <a:lnTo>
                    <a:pt x="4598928" y="557586"/>
                  </a:lnTo>
                  <a:lnTo>
                    <a:pt x="4653477" y="562039"/>
                  </a:lnTo>
                  <a:lnTo>
                    <a:pt x="4708002" y="566464"/>
                  </a:lnTo>
                  <a:lnTo>
                    <a:pt x="4762485" y="570851"/>
                  </a:lnTo>
                  <a:lnTo>
                    <a:pt x="4816909" y="575193"/>
                  </a:lnTo>
                  <a:lnTo>
                    <a:pt x="4871257" y="579480"/>
                  </a:lnTo>
                  <a:lnTo>
                    <a:pt x="4925514" y="583705"/>
                  </a:lnTo>
                  <a:lnTo>
                    <a:pt x="4979661" y="587857"/>
                  </a:lnTo>
                  <a:lnTo>
                    <a:pt x="5033683" y="591929"/>
                  </a:lnTo>
                  <a:lnTo>
                    <a:pt x="5087563" y="595913"/>
                  </a:lnTo>
                  <a:lnTo>
                    <a:pt x="5141283" y="599798"/>
                  </a:lnTo>
                  <a:lnTo>
                    <a:pt x="5194828" y="603577"/>
                  </a:lnTo>
                  <a:lnTo>
                    <a:pt x="5248179" y="607242"/>
                  </a:lnTo>
                  <a:lnTo>
                    <a:pt x="5301322" y="610783"/>
                  </a:lnTo>
                  <a:lnTo>
                    <a:pt x="5354238" y="614191"/>
                  </a:lnTo>
                  <a:lnTo>
                    <a:pt x="5406911" y="617459"/>
                  </a:lnTo>
                  <a:lnTo>
                    <a:pt x="5459324" y="620577"/>
                  </a:lnTo>
                  <a:lnTo>
                    <a:pt x="5511461" y="623537"/>
                  </a:lnTo>
                  <a:lnTo>
                    <a:pt x="5563305" y="626331"/>
                  </a:lnTo>
                  <a:lnTo>
                    <a:pt x="5614838" y="628949"/>
                  </a:lnTo>
                  <a:lnTo>
                    <a:pt x="5666045" y="631383"/>
                  </a:lnTo>
                  <a:lnTo>
                    <a:pt x="5716909" y="633624"/>
                  </a:lnTo>
                  <a:lnTo>
                    <a:pt x="5767412" y="635664"/>
                  </a:lnTo>
                  <a:lnTo>
                    <a:pt x="5817538" y="637494"/>
                  </a:lnTo>
                  <a:lnTo>
                    <a:pt x="5867271" y="639106"/>
                  </a:lnTo>
                  <a:lnTo>
                    <a:pt x="5916592" y="640490"/>
                  </a:lnTo>
                  <a:lnTo>
                    <a:pt x="5965487" y="641638"/>
                  </a:lnTo>
                  <a:lnTo>
                    <a:pt x="6013937" y="642542"/>
                  </a:lnTo>
                  <a:lnTo>
                    <a:pt x="6061927" y="643192"/>
                  </a:lnTo>
                  <a:lnTo>
                    <a:pt x="6109439" y="643581"/>
                  </a:lnTo>
                  <a:lnTo>
                    <a:pt x="6156457" y="643700"/>
                  </a:lnTo>
                  <a:lnTo>
                    <a:pt x="6202964" y="643539"/>
                  </a:lnTo>
                  <a:lnTo>
                    <a:pt x="6248943" y="643090"/>
                  </a:lnTo>
                  <a:lnTo>
                    <a:pt x="6294377" y="642345"/>
                  </a:lnTo>
                  <a:lnTo>
                    <a:pt x="6339250" y="641296"/>
                  </a:lnTo>
                  <a:lnTo>
                    <a:pt x="6383545" y="639932"/>
                  </a:lnTo>
                  <a:lnTo>
                    <a:pt x="6427245" y="638246"/>
                  </a:lnTo>
                  <a:lnTo>
                    <a:pt x="6470333" y="636229"/>
                  </a:lnTo>
                  <a:lnTo>
                    <a:pt x="6512793" y="633873"/>
                  </a:lnTo>
                  <a:lnTo>
                    <a:pt x="6554608" y="631168"/>
                  </a:lnTo>
                  <a:lnTo>
                    <a:pt x="6616301" y="626506"/>
                  </a:lnTo>
                  <a:lnTo>
                    <a:pt x="6677695" y="621126"/>
                  </a:lnTo>
                  <a:lnTo>
                    <a:pt x="6738779" y="615055"/>
                  </a:lnTo>
                  <a:lnTo>
                    <a:pt x="6799541" y="608317"/>
                  </a:lnTo>
                  <a:lnTo>
                    <a:pt x="6859969" y="600940"/>
                  </a:lnTo>
                  <a:lnTo>
                    <a:pt x="6920053" y="592949"/>
                  </a:lnTo>
                  <a:lnTo>
                    <a:pt x="6979781" y="584369"/>
                  </a:lnTo>
                  <a:lnTo>
                    <a:pt x="7039141" y="575226"/>
                  </a:lnTo>
                  <a:lnTo>
                    <a:pt x="7098122" y="565547"/>
                  </a:lnTo>
                  <a:lnTo>
                    <a:pt x="7156712" y="555357"/>
                  </a:lnTo>
                  <a:lnTo>
                    <a:pt x="7214900" y="544682"/>
                  </a:lnTo>
                  <a:lnTo>
                    <a:pt x="7272674" y="533547"/>
                  </a:lnTo>
                  <a:lnTo>
                    <a:pt x="7330023" y="521979"/>
                  </a:lnTo>
                  <a:lnTo>
                    <a:pt x="7386936" y="510003"/>
                  </a:lnTo>
                  <a:lnTo>
                    <a:pt x="7443400" y="497645"/>
                  </a:lnTo>
                  <a:lnTo>
                    <a:pt x="7499405" y="484931"/>
                  </a:lnTo>
                  <a:lnTo>
                    <a:pt x="7554939" y="471887"/>
                  </a:lnTo>
                  <a:lnTo>
                    <a:pt x="7609990" y="458538"/>
                  </a:lnTo>
                  <a:lnTo>
                    <a:pt x="7664548" y="444910"/>
                  </a:lnTo>
                  <a:lnTo>
                    <a:pt x="7718600" y="431030"/>
                  </a:lnTo>
                  <a:lnTo>
                    <a:pt x="7772135" y="416922"/>
                  </a:lnTo>
                  <a:lnTo>
                    <a:pt x="7825141" y="402613"/>
                  </a:lnTo>
                  <a:lnTo>
                    <a:pt x="7877608" y="388129"/>
                  </a:lnTo>
                  <a:lnTo>
                    <a:pt x="7929523" y="373495"/>
                  </a:lnTo>
                  <a:lnTo>
                    <a:pt x="7980875" y="358737"/>
                  </a:lnTo>
                  <a:lnTo>
                    <a:pt x="8031653" y="343881"/>
                  </a:lnTo>
                  <a:lnTo>
                    <a:pt x="8081845" y="328953"/>
                  </a:lnTo>
                  <a:lnTo>
                    <a:pt x="8131440" y="313978"/>
                  </a:lnTo>
                  <a:lnTo>
                    <a:pt x="8180426" y="298983"/>
                  </a:lnTo>
                  <a:lnTo>
                    <a:pt x="8228792" y="283993"/>
                  </a:lnTo>
                  <a:lnTo>
                    <a:pt x="8276526" y="269034"/>
                  </a:lnTo>
                  <a:lnTo>
                    <a:pt x="8323617" y="254131"/>
                  </a:lnTo>
                  <a:lnTo>
                    <a:pt x="8370054" y="239312"/>
                  </a:lnTo>
                  <a:lnTo>
                    <a:pt x="8415824" y="224600"/>
                  </a:lnTo>
                  <a:lnTo>
                    <a:pt x="8460916" y="210023"/>
                  </a:lnTo>
                  <a:lnTo>
                    <a:pt x="8505319" y="195606"/>
                  </a:lnTo>
                  <a:lnTo>
                    <a:pt x="8549022" y="181374"/>
                  </a:lnTo>
                  <a:lnTo>
                    <a:pt x="8592012" y="167355"/>
                  </a:lnTo>
                  <a:lnTo>
                    <a:pt x="8634279" y="153572"/>
                  </a:lnTo>
                  <a:lnTo>
                    <a:pt x="8675811" y="140053"/>
                  </a:lnTo>
                  <a:lnTo>
                    <a:pt x="8716597" y="126823"/>
                  </a:lnTo>
                  <a:lnTo>
                    <a:pt x="8756624" y="113908"/>
                  </a:lnTo>
                  <a:lnTo>
                    <a:pt x="8795882" y="101333"/>
                  </a:lnTo>
                  <a:lnTo>
                    <a:pt x="8834359" y="89125"/>
                  </a:lnTo>
                  <a:lnTo>
                    <a:pt x="8872043" y="77309"/>
                  </a:lnTo>
                  <a:lnTo>
                    <a:pt x="8908924" y="65911"/>
                  </a:lnTo>
                  <a:lnTo>
                    <a:pt x="8980227" y="44473"/>
                  </a:lnTo>
                  <a:lnTo>
                    <a:pt x="9048177" y="25016"/>
                  </a:lnTo>
                  <a:lnTo>
                    <a:pt x="9112682" y="7748"/>
                  </a:lnTo>
                  <a:lnTo>
                    <a:pt x="9143614" y="0"/>
                  </a:lnTo>
                </a:path>
              </a:pathLst>
            </a:custGeom>
            <a:ln w="9524">
              <a:solidFill>
                <a:srgbClr val="08B6BA"/>
              </a:solidFill>
            </a:ln>
          </p:spPr>
          <p:txBody>
            <a:bodyPr wrap="square" lIns="0" tIns="0" rIns="0" bIns="0" rtlCol="0"/>
            <a:lstStyle/>
            <a:p>
              <a:endParaRPr/>
            </a:p>
          </p:txBody>
        </p:sp>
      </p:grpSp>
      <p:sp>
        <p:nvSpPr>
          <p:cNvPr id="8" name="object 8"/>
          <p:cNvSpPr txBox="1">
            <a:spLocks noGrp="1"/>
          </p:cNvSpPr>
          <p:nvPr>
            <p:ph type="title"/>
          </p:nvPr>
        </p:nvSpPr>
        <p:spPr>
          <a:prstGeom prst="rect">
            <a:avLst/>
          </a:prstGeom>
        </p:spPr>
        <p:txBody>
          <a:bodyPr vert="horz" wrap="square" lIns="0" tIns="43180" rIns="0" bIns="0" rtlCol="0">
            <a:spAutoFit/>
          </a:bodyPr>
          <a:lstStyle/>
          <a:p>
            <a:pPr marL="12700" marR="5080">
              <a:lnSpc>
                <a:spcPts val="4500"/>
              </a:lnSpc>
              <a:spcBef>
                <a:spcPts val="340"/>
              </a:spcBef>
            </a:pPr>
            <a:r>
              <a:rPr spc="10" dirty="0"/>
              <a:t>The Number </a:t>
            </a:r>
            <a:r>
              <a:rPr spc="5" dirty="0"/>
              <a:t>of Onto Functions </a:t>
            </a:r>
            <a:r>
              <a:rPr spc="-1145" dirty="0"/>
              <a:t> </a:t>
            </a:r>
            <a:r>
              <a:rPr spc="5" dirty="0"/>
              <a:t>(continued)</a:t>
            </a:r>
          </a:p>
        </p:txBody>
      </p:sp>
      <p:sp>
        <p:nvSpPr>
          <p:cNvPr id="9" name="object 9"/>
          <p:cNvSpPr txBox="1"/>
          <p:nvPr/>
        </p:nvSpPr>
        <p:spPr>
          <a:xfrm>
            <a:off x="742950" y="1981200"/>
            <a:ext cx="7609205" cy="3787140"/>
          </a:xfrm>
          <a:prstGeom prst="rect">
            <a:avLst/>
          </a:prstGeom>
        </p:spPr>
        <p:txBody>
          <a:bodyPr vert="horz" wrap="square" lIns="0" tIns="12700" rIns="0" bIns="0" rtlCol="0">
            <a:spAutoFit/>
          </a:bodyPr>
          <a:lstStyle/>
          <a:p>
            <a:pPr marL="12700">
              <a:lnSpc>
                <a:spcPts val="3060"/>
              </a:lnSpc>
              <a:spcBef>
                <a:spcPts val="100"/>
              </a:spcBef>
            </a:pPr>
            <a:r>
              <a:rPr sz="2600" b="1" spc="-5" dirty="0">
                <a:latin typeface="Palatino Linotype"/>
                <a:cs typeface="Palatino Linotype"/>
              </a:rPr>
              <a:t>Theorem</a:t>
            </a:r>
            <a:r>
              <a:rPr sz="2600" b="1" spc="-10" dirty="0">
                <a:latin typeface="Palatino Linotype"/>
                <a:cs typeface="Palatino Linotype"/>
              </a:rPr>
              <a:t> </a:t>
            </a:r>
            <a:r>
              <a:rPr sz="2600" dirty="0">
                <a:latin typeface="Times New Roman"/>
                <a:cs typeface="Times New Roman"/>
              </a:rPr>
              <a:t>1</a:t>
            </a:r>
            <a:r>
              <a:rPr sz="2600" dirty="0">
                <a:latin typeface="Palatino Linotype"/>
                <a:cs typeface="Palatino Linotype"/>
              </a:rPr>
              <a:t>: </a:t>
            </a:r>
            <a:r>
              <a:rPr sz="2600" spc="-5" dirty="0">
                <a:latin typeface="Palatino Linotype"/>
                <a:cs typeface="Palatino Linotype"/>
              </a:rPr>
              <a:t>Let </a:t>
            </a:r>
            <a:r>
              <a:rPr sz="2600" dirty="0">
                <a:latin typeface="Palatino Linotype"/>
                <a:cs typeface="Palatino Linotype"/>
              </a:rPr>
              <a:t>m and</a:t>
            </a:r>
            <a:r>
              <a:rPr sz="2600" spc="-10" dirty="0">
                <a:latin typeface="Palatino Linotype"/>
                <a:cs typeface="Palatino Linotype"/>
              </a:rPr>
              <a:t> </a:t>
            </a:r>
            <a:r>
              <a:rPr sz="2600" dirty="0">
                <a:latin typeface="Palatino Linotype"/>
                <a:cs typeface="Palatino Linotype"/>
              </a:rPr>
              <a:t>n</a:t>
            </a:r>
            <a:r>
              <a:rPr sz="2600" spc="-5" dirty="0">
                <a:latin typeface="Palatino Linotype"/>
                <a:cs typeface="Palatino Linotype"/>
              </a:rPr>
              <a:t> be positive</a:t>
            </a:r>
            <a:r>
              <a:rPr sz="2600" dirty="0">
                <a:latin typeface="Palatino Linotype"/>
                <a:cs typeface="Palatino Linotype"/>
              </a:rPr>
              <a:t> integers</a:t>
            </a:r>
            <a:r>
              <a:rPr sz="2600" spc="-10" dirty="0">
                <a:latin typeface="Palatino Linotype"/>
                <a:cs typeface="Palatino Linotype"/>
              </a:rPr>
              <a:t> </a:t>
            </a:r>
            <a:r>
              <a:rPr sz="2600" dirty="0">
                <a:latin typeface="Palatino Linotype"/>
                <a:cs typeface="Palatino Linotype"/>
              </a:rPr>
              <a:t>with</a:t>
            </a:r>
            <a:endParaRPr sz="2600">
              <a:latin typeface="Palatino Linotype"/>
              <a:cs typeface="Palatino Linotype"/>
            </a:endParaRPr>
          </a:p>
          <a:p>
            <a:pPr marL="31115">
              <a:lnSpc>
                <a:spcPts val="3060"/>
              </a:lnSpc>
              <a:tabLst>
                <a:tab pos="1041400" algn="l"/>
              </a:tabLst>
            </a:pPr>
            <a:r>
              <a:rPr sz="2600" i="1" dirty="0">
                <a:latin typeface="Palatino Linotype"/>
                <a:cs typeface="Palatino Linotype"/>
              </a:rPr>
              <a:t>m </a:t>
            </a:r>
            <a:r>
              <a:rPr sz="2600" i="1" dirty="0">
                <a:latin typeface="Times New Roman"/>
                <a:cs typeface="Times New Roman"/>
              </a:rPr>
              <a:t>≥</a:t>
            </a:r>
            <a:r>
              <a:rPr sz="2600" i="1" spc="-5" dirty="0">
                <a:latin typeface="Times New Roman"/>
                <a:cs typeface="Times New Roman"/>
              </a:rPr>
              <a:t> </a:t>
            </a:r>
            <a:r>
              <a:rPr sz="2600" dirty="0">
                <a:latin typeface="Times New Roman"/>
                <a:cs typeface="Times New Roman"/>
              </a:rPr>
              <a:t>n.	</a:t>
            </a:r>
            <a:r>
              <a:rPr sz="2600" spc="-5" dirty="0">
                <a:latin typeface="Times New Roman"/>
                <a:cs typeface="Times New Roman"/>
              </a:rPr>
              <a:t>Then</a:t>
            </a:r>
            <a:r>
              <a:rPr sz="2600" spc="-20" dirty="0">
                <a:latin typeface="Times New Roman"/>
                <a:cs typeface="Times New Roman"/>
              </a:rPr>
              <a:t> </a:t>
            </a:r>
            <a:r>
              <a:rPr sz="2600" spc="-5" dirty="0">
                <a:latin typeface="Times New Roman"/>
                <a:cs typeface="Times New Roman"/>
              </a:rPr>
              <a:t>there</a:t>
            </a:r>
            <a:r>
              <a:rPr sz="2600" spc="-25" dirty="0">
                <a:latin typeface="Times New Roman"/>
                <a:cs typeface="Times New Roman"/>
              </a:rPr>
              <a:t> </a:t>
            </a:r>
            <a:r>
              <a:rPr sz="2600" spc="-5" dirty="0">
                <a:latin typeface="Times New Roman"/>
                <a:cs typeface="Times New Roman"/>
              </a:rPr>
              <a:t>are</a:t>
            </a:r>
            <a:endParaRPr sz="2600">
              <a:latin typeface="Times New Roman"/>
              <a:cs typeface="Times New Roman"/>
            </a:endParaRPr>
          </a:p>
          <a:p>
            <a:pPr>
              <a:lnSpc>
                <a:spcPct val="100000"/>
              </a:lnSpc>
            </a:pPr>
            <a:endParaRPr sz="2800">
              <a:latin typeface="Times New Roman"/>
              <a:cs typeface="Times New Roman"/>
            </a:endParaRPr>
          </a:p>
          <a:p>
            <a:pPr>
              <a:lnSpc>
                <a:spcPct val="100000"/>
              </a:lnSpc>
              <a:spcBef>
                <a:spcPts val="55"/>
              </a:spcBef>
            </a:pPr>
            <a:endParaRPr sz="3900">
              <a:latin typeface="Times New Roman"/>
              <a:cs typeface="Times New Roman"/>
            </a:endParaRPr>
          </a:p>
          <a:p>
            <a:pPr marL="31115" marR="5080" indent="63500">
              <a:lnSpc>
                <a:spcPts val="2900"/>
              </a:lnSpc>
            </a:pPr>
            <a:r>
              <a:rPr sz="2600" spc="-5" dirty="0">
                <a:latin typeface="Times New Roman"/>
                <a:cs typeface="Times New Roman"/>
              </a:rPr>
              <a:t>onto</a:t>
            </a:r>
            <a:r>
              <a:rPr sz="2600" dirty="0">
                <a:latin typeface="Times New Roman"/>
                <a:cs typeface="Times New Roman"/>
              </a:rPr>
              <a:t> </a:t>
            </a:r>
            <a:r>
              <a:rPr sz="2600" spc="-5" dirty="0">
                <a:latin typeface="Times New Roman"/>
                <a:cs typeface="Times New Roman"/>
              </a:rPr>
              <a:t>functions</a:t>
            </a:r>
            <a:r>
              <a:rPr sz="2600" dirty="0">
                <a:latin typeface="Times New Roman"/>
                <a:cs typeface="Times New Roman"/>
              </a:rPr>
              <a:t> from</a:t>
            </a:r>
            <a:r>
              <a:rPr sz="2600" spc="-5" dirty="0">
                <a:latin typeface="Times New Roman"/>
                <a:cs typeface="Times New Roman"/>
              </a:rPr>
              <a:t> </a:t>
            </a:r>
            <a:r>
              <a:rPr sz="2600" dirty="0">
                <a:latin typeface="Times New Roman"/>
                <a:cs typeface="Times New Roman"/>
              </a:rPr>
              <a:t>a</a:t>
            </a:r>
            <a:r>
              <a:rPr sz="2600" spc="-5" dirty="0">
                <a:latin typeface="Times New Roman"/>
                <a:cs typeface="Times New Roman"/>
              </a:rPr>
              <a:t> set with</a:t>
            </a:r>
            <a:r>
              <a:rPr sz="2600" dirty="0">
                <a:latin typeface="Times New Roman"/>
                <a:cs typeface="Times New Roman"/>
              </a:rPr>
              <a:t> m</a:t>
            </a:r>
            <a:r>
              <a:rPr sz="2600" spc="-5" dirty="0">
                <a:latin typeface="Times New Roman"/>
                <a:cs typeface="Times New Roman"/>
              </a:rPr>
              <a:t> elements</a:t>
            </a:r>
            <a:r>
              <a:rPr sz="2600" dirty="0">
                <a:latin typeface="Times New Roman"/>
                <a:cs typeface="Times New Roman"/>
              </a:rPr>
              <a:t> </a:t>
            </a:r>
            <a:r>
              <a:rPr sz="2600" spc="-5" dirty="0">
                <a:latin typeface="Times New Roman"/>
                <a:cs typeface="Times New Roman"/>
              </a:rPr>
              <a:t>to</a:t>
            </a:r>
            <a:r>
              <a:rPr sz="2600" dirty="0">
                <a:latin typeface="Times New Roman"/>
                <a:cs typeface="Times New Roman"/>
              </a:rPr>
              <a:t> a</a:t>
            </a:r>
            <a:r>
              <a:rPr sz="2600" spc="-5" dirty="0">
                <a:latin typeface="Times New Roman"/>
                <a:cs typeface="Times New Roman"/>
              </a:rPr>
              <a:t> set with</a:t>
            </a:r>
            <a:r>
              <a:rPr sz="2600" dirty="0">
                <a:latin typeface="Times New Roman"/>
                <a:cs typeface="Times New Roman"/>
              </a:rPr>
              <a:t> n </a:t>
            </a:r>
            <a:r>
              <a:rPr sz="2600" spc="-635" dirty="0">
                <a:latin typeface="Times New Roman"/>
                <a:cs typeface="Times New Roman"/>
              </a:rPr>
              <a:t> </a:t>
            </a:r>
            <a:r>
              <a:rPr sz="2600" spc="-5" dirty="0">
                <a:latin typeface="Times New Roman"/>
                <a:cs typeface="Times New Roman"/>
              </a:rPr>
              <a:t>elements.</a:t>
            </a:r>
            <a:endParaRPr sz="2600">
              <a:latin typeface="Times New Roman"/>
              <a:cs typeface="Times New Roman"/>
            </a:endParaRPr>
          </a:p>
          <a:p>
            <a:pPr>
              <a:lnSpc>
                <a:spcPct val="100000"/>
              </a:lnSpc>
              <a:spcBef>
                <a:spcPts val="50"/>
              </a:spcBef>
            </a:pPr>
            <a:endParaRPr sz="3450">
              <a:latin typeface="Times New Roman"/>
              <a:cs typeface="Times New Roman"/>
            </a:endParaRPr>
          </a:p>
          <a:p>
            <a:pPr marL="31115" marR="207010" indent="63500">
              <a:lnSpc>
                <a:spcPts val="3000"/>
              </a:lnSpc>
            </a:pPr>
            <a:r>
              <a:rPr sz="2600" dirty="0">
                <a:latin typeface="Times New Roman"/>
                <a:cs typeface="Times New Roman"/>
              </a:rPr>
              <a:t>Proof </a:t>
            </a:r>
            <a:r>
              <a:rPr sz="2600" spc="-5" dirty="0">
                <a:latin typeface="Times New Roman"/>
                <a:cs typeface="Times New Roman"/>
              </a:rPr>
              <a:t>follows</a:t>
            </a:r>
            <a:r>
              <a:rPr sz="2600" dirty="0">
                <a:latin typeface="Times New Roman"/>
                <a:cs typeface="Times New Roman"/>
              </a:rPr>
              <a:t> from </a:t>
            </a:r>
            <a:r>
              <a:rPr sz="2600" spc="-5" dirty="0">
                <a:latin typeface="Times New Roman"/>
                <a:cs typeface="Times New Roman"/>
              </a:rPr>
              <a:t>the principle</a:t>
            </a:r>
            <a:r>
              <a:rPr sz="2600" dirty="0">
                <a:latin typeface="Times New Roman"/>
                <a:cs typeface="Times New Roman"/>
              </a:rPr>
              <a:t> of </a:t>
            </a:r>
            <a:r>
              <a:rPr sz="2600" spc="-5" dirty="0">
                <a:latin typeface="Times New Roman"/>
                <a:cs typeface="Times New Roman"/>
              </a:rPr>
              <a:t>inclusion-exclusion </a:t>
            </a:r>
            <a:r>
              <a:rPr sz="2600" spc="-635" dirty="0">
                <a:latin typeface="Times New Roman"/>
                <a:cs typeface="Times New Roman"/>
              </a:rPr>
              <a:t> </a:t>
            </a:r>
            <a:r>
              <a:rPr sz="2600" dirty="0">
                <a:latin typeface="Times New Roman"/>
                <a:cs typeface="Times New Roman"/>
              </a:rPr>
              <a:t>(</a:t>
            </a:r>
            <a:r>
              <a:rPr sz="2600" i="1" dirty="0">
                <a:latin typeface="Palatino Linotype"/>
                <a:cs typeface="Palatino Linotype"/>
              </a:rPr>
              <a:t>see</a:t>
            </a:r>
            <a:r>
              <a:rPr sz="2600" i="1" spc="-5" dirty="0">
                <a:latin typeface="Palatino Linotype"/>
                <a:cs typeface="Palatino Linotype"/>
              </a:rPr>
              <a:t> </a:t>
            </a:r>
            <a:r>
              <a:rPr sz="2600" i="1" spc="-10" dirty="0">
                <a:latin typeface="Palatino Linotype"/>
                <a:cs typeface="Palatino Linotype"/>
              </a:rPr>
              <a:t>Exercise</a:t>
            </a:r>
            <a:r>
              <a:rPr sz="2600" i="1" spc="-5" dirty="0">
                <a:latin typeface="Palatino Linotype"/>
                <a:cs typeface="Palatino Linotype"/>
              </a:rPr>
              <a:t> </a:t>
            </a:r>
            <a:r>
              <a:rPr sz="2600" dirty="0">
                <a:latin typeface="Times New Roman"/>
                <a:cs typeface="Times New Roman"/>
              </a:rPr>
              <a:t>27).</a:t>
            </a:r>
            <a:endParaRPr sz="2600">
              <a:latin typeface="Times New Roman"/>
              <a:cs typeface="Times New Roman"/>
            </a:endParaRPr>
          </a:p>
        </p:txBody>
      </p:sp>
      <p:pic>
        <p:nvPicPr>
          <p:cNvPr id="10" name="object 10"/>
          <p:cNvPicPr/>
          <p:nvPr/>
        </p:nvPicPr>
        <p:blipFill>
          <a:blip r:embed="rId5" cstate="print"/>
          <a:stretch>
            <a:fillRect/>
          </a:stretch>
        </p:blipFill>
        <p:spPr>
          <a:xfrm>
            <a:off x="685800" y="3048000"/>
            <a:ext cx="8039100" cy="2921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736600"/>
            <a:ext cx="8124825" cy="2098040"/>
          </a:xfrm>
          <a:prstGeom prst="rect">
            <a:avLst/>
          </a:prstGeom>
        </p:spPr>
        <p:txBody>
          <a:bodyPr vert="horz" wrap="square" lIns="0" tIns="330200" rIns="0" bIns="0" rtlCol="0">
            <a:spAutoFit/>
          </a:bodyPr>
          <a:lstStyle/>
          <a:p>
            <a:pPr marL="12700">
              <a:lnSpc>
                <a:spcPct val="100000"/>
              </a:lnSpc>
              <a:spcBef>
                <a:spcPts val="2600"/>
              </a:spcBef>
            </a:pPr>
            <a:r>
              <a:rPr sz="5000" spc="-5" dirty="0"/>
              <a:t>Derangements</a:t>
            </a:r>
            <a:endParaRPr sz="5000"/>
          </a:p>
          <a:p>
            <a:pPr marL="330200" marR="5080" indent="-19050">
              <a:lnSpc>
                <a:spcPct val="109000"/>
              </a:lnSpc>
              <a:spcBef>
                <a:spcPts val="1020"/>
              </a:spcBef>
              <a:tabLst>
                <a:tab pos="2141855" algn="l"/>
              </a:tabLst>
            </a:pPr>
            <a:r>
              <a:rPr sz="2600" b="1" spc="-5" dirty="0">
                <a:solidFill>
                  <a:srgbClr val="000000"/>
                </a:solidFill>
                <a:latin typeface="Palatino Linotype"/>
                <a:cs typeface="Palatino Linotype"/>
              </a:rPr>
              <a:t>Definition</a:t>
            </a:r>
            <a:r>
              <a:rPr sz="2600" spc="-5" dirty="0">
                <a:solidFill>
                  <a:srgbClr val="000000"/>
                </a:solidFill>
                <a:latin typeface="Palatino Linotype"/>
                <a:cs typeface="Palatino Linotype"/>
              </a:rPr>
              <a:t>:	</a:t>
            </a:r>
            <a:r>
              <a:rPr sz="2600" dirty="0">
                <a:solidFill>
                  <a:srgbClr val="000000"/>
                </a:solidFill>
                <a:latin typeface="Palatino Linotype"/>
                <a:cs typeface="Palatino Linotype"/>
              </a:rPr>
              <a:t>A</a:t>
            </a:r>
            <a:r>
              <a:rPr sz="2600" spc="-145" dirty="0">
                <a:solidFill>
                  <a:srgbClr val="000000"/>
                </a:solidFill>
                <a:latin typeface="Palatino Linotype"/>
                <a:cs typeface="Palatino Linotype"/>
              </a:rPr>
              <a:t> </a:t>
            </a:r>
            <a:r>
              <a:rPr sz="2600" i="1" spc="-5" dirty="0">
                <a:solidFill>
                  <a:srgbClr val="FF0000"/>
                </a:solidFill>
                <a:latin typeface="Palatino Linotype"/>
                <a:cs typeface="Palatino Linotype"/>
              </a:rPr>
              <a:t>derangement </a:t>
            </a:r>
            <a:r>
              <a:rPr sz="2600" dirty="0">
                <a:solidFill>
                  <a:srgbClr val="000000"/>
                </a:solidFill>
                <a:latin typeface="Palatino Linotype"/>
                <a:cs typeface="Palatino Linotype"/>
              </a:rPr>
              <a:t>is</a:t>
            </a:r>
            <a:r>
              <a:rPr sz="2600" spc="-5" dirty="0">
                <a:solidFill>
                  <a:srgbClr val="000000"/>
                </a:solidFill>
                <a:latin typeface="Palatino Linotype"/>
                <a:cs typeface="Palatino Linotype"/>
              </a:rPr>
              <a:t> </a:t>
            </a:r>
            <a:r>
              <a:rPr sz="2600" dirty="0">
                <a:solidFill>
                  <a:srgbClr val="000000"/>
                </a:solidFill>
                <a:latin typeface="Palatino Linotype"/>
                <a:cs typeface="Palatino Linotype"/>
              </a:rPr>
              <a:t>a</a:t>
            </a:r>
            <a:r>
              <a:rPr sz="2600" spc="5" dirty="0">
                <a:solidFill>
                  <a:srgbClr val="000000"/>
                </a:solidFill>
                <a:latin typeface="Palatino Linotype"/>
                <a:cs typeface="Palatino Linotype"/>
              </a:rPr>
              <a:t> </a:t>
            </a:r>
            <a:r>
              <a:rPr sz="2600" spc="-5" dirty="0">
                <a:solidFill>
                  <a:srgbClr val="000000"/>
                </a:solidFill>
                <a:latin typeface="Palatino Linotype"/>
                <a:cs typeface="Palatino Linotype"/>
              </a:rPr>
              <a:t>permutation </a:t>
            </a:r>
            <a:r>
              <a:rPr sz="2600" dirty="0">
                <a:solidFill>
                  <a:srgbClr val="000000"/>
                </a:solidFill>
                <a:latin typeface="Palatino Linotype"/>
                <a:cs typeface="Palatino Linotype"/>
              </a:rPr>
              <a:t>of </a:t>
            </a:r>
            <a:r>
              <a:rPr sz="2600" spc="-5" dirty="0">
                <a:solidFill>
                  <a:srgbClr val="000000"/>
                </a:solidFill>
                <a:latin typeface="Palatino Linotype"/>
                <a:cs typeface="Palatino Linotype"/>
              </a:rPr>
              <a:t>objects </a:t>
            </a:r>
            <a:r>
              <a:rPr sz="2600" spc="-635" dirty="0">
                <a:solidFill>
                  <a:srgbClr val="000000"/>
                </a:solidFill>
                <a:latin typeface="Palatino Linotype"/>
                <a:cs typeface="Palatino Linotype"/>
              </a:rPr>
              <a:t> </a:t>
            </a:r>
            <a:r>
              <a:rPr sz="2600" spc="-5" dirty="0">
                <a:solidFill>
                  <a:srgbClr val="000000"/>
                </a:solidFill>
                <a:latin typeface="Palatino Linotype"/>
                <a:cs typeface="Palatino Linotype"/>
              </a:rPr>
              <a:t>that</a:t>
            </a:r>
            <a:r>
              <a:rPr sz="2600" dirty="0">
                <a:solidFill>
                  <a:srgbClr val="000000"/>
                </a:solidFill>
                <a:latin typeface="Palatino Linotype"/>
                <a:cs typeface="Palatino Linotype"/>
              </a:rPr>
              <a:t> </a:t>
            </a:r>
            <a:r>
              <a:rPr sz="2600" spc="-5" dirty="0">
                <a:solidFill>
                  <a:srgbClr val="000000"/>
                </a:solidFill>
                <a:latin typeface="Palatino Linotype"/>
                <a:cs typeface="Palatino Linotype"/>
              </a:rPr>
              <a:t>leaves no object</a:t>
            </a:r>
            <a:r>
              <a:rPr sz="2600" dirty="0">
                <a:solidFill>
                  <a:srgbClr val="000000"/>
                </a:solidFill>
                <a:latin typeface="Palatino Linotype"/>
                <a:cs typeface="Palatino Linotype"/>
              </a:rPr>
              <a:t> </a:t>
            </a:r>
            <a:r>
              <a:rPr sz="2600" spc="-5" dirty="0">
                <a:solidFill>
                  <a:srgbClr val="000000"/>
                </a:solidFill>
                <a:latin typeface="Palatino Linotype"/>
                <a:cs typeface="Palatino Linotype"/>
              </a:rPr>
              <a:t>in the original position.</a:t>
            </a:r>
            <a:endParaRPr sz="2600">
              <a:latin typeface="Palatino Linotype"/>
              <a:cs typeface="Palatino Linotype"/>
            </a:endParaRPr>
          </a:p>
        </p:txBody>
      </p:sp>
      <p:sp>
        <p:nvSpPr>
          <p:cNvPr id="3" name="object 3"/>
          <p:cNvSpPr txBox="1">
            <a:spLocks noGrp="1"/>
          </p:cNvSpPr>
          <p:nvPr>
            <p:ph idx="1"/>
          </p:nvPr>
        </p:nvSpPr>
        <p:spPr>
          <a:prstGeom prst="rect">
            <a:avLst/>
          </a:prstGeom>
        </p:spPr>
        <p:txBody>
          <a:bodyPr vert="horz" wrap="square" lIns="0" tIns="231089" rIns="0" bIns="0" rtlCol="0">
            <a:spAutoFit/>
          </a:bodyPr>
          <a:lstStyle/>
          <a:p>
            <a:pPr marL="322580" marR="5080" indent="-19050">
              <a:lnSpc>
                <a:spcPct val="109000"/>
              </a:lnSpc>
              <a:spcBef>
                <a:spcPts val="100"/>
              </a:spcBef>
            </a:pPr>
            <a:r>
              <a:rPr b="1" spc="-5" dirty="0">
                <a:latin typeface="Palatino Linotype"/>
                <a:cs typeface="Palatino Linotype"/>
              </a:rPr>
              <a:t>Example</a:t>
            </a:r>
            <a:r>
              <a:rPr spc="-5" dirty="0"/>
              <a:t>:</a:t>
            </a:r>
            <a:r>
              <a:rPr dirty="0"/>
              <a:t> </a:t>
            </a:r>
            <a:r>
              <a:rPr spc="-5" dirty="0"/>
              <a:t>The</a:t>
            </a:r>
            <a:r>
              <a:rPr dirty="0"/>
              <a:t> </a:t>
            </a:r>
            <a:r>
              <a:rPr spc="-5" dirty="0"/>
              <a:t>permutation</a:t>
            </a:r>
            <a:r>
              <a:rPr dirty="0"/>
              <a:t> of</a:t>
            </a:r>
            <a:r>
              <a:rPr spc="5" dirty="0"/>
              <a:t> </a:t>
            </a:r>
            <a:r>
              <a:rPr dirty="0">
                <a:latin typeface="Times New Roman"/>
                <a:cs typeface="Times New Roman"/>
              </a:rPr>
              <a:t>21453</a:t>
            </a:r>
            <a:r>
              <a:rPr spc="5" dirty="0">
                <a:latin typeface="Times New Roman"/>
                <a:cs typeface="Times New Roman"/>
              </a:rPr>
              <a:t> </a:t>
            </a:r>
            <a:r>
              <a:rPr dirty="0"/>
              <a:t>is a</a:t>
            </a:r>
            <a:r>
              <a:rPr spc="5" dirty="0"/>
              <a:t> </a:t>
            </a:r>
            <a:r>
              <a:rPr spc="-5" dirty="0"/>
              <a:t>derangement </a:t>
            </a:r>
            <a:r>
              <a:rPr spc="-635" dirty="0"/>
              <a:t> </a:t>
            </a:r>
            <a:r>
              <a:rPr dirty="0"/>
              <a:t>of </a:t>
            </a:r>
            <a:r>
              <a:rPr dirty="0">
                <a:latin typeface="Times New Roman"/>
                <a:cs typeface="Times New Roman"/>
              </a:rPr>
              <a:t>12345 </a:t>
            </a:r>
            <a:r>
              <a:rPr spc="-5" dirty="0"/>
              <a:t>because no number </a:t>
            </a:r>
            <a:r>
              <a:rPr dirty="0"/>
              <a:t>is left </a:t>
            </a:r>
            <a:r>
              <a:rPr spc="-5" dirty="0"/>
              <a:t>in </a:t>
            </a:r>
            <a:r>
              <a:rPr dirty="0"/>
              <a:t>its </a:t>
            </a:r>
            <a:r>
              <a:rPr spc="-5" dirty="0"/>
              <a:t>original </a:t>
            </a:r>
            <a:r>
              <a:rPr dirty="0"/>
              <a:t> </a:t>
            </a:r>
            <a:r>
              <a:rPr spc="-5" dirty="0"/>
              <a:t>position.</a:t>
            </a:r>
            <a:r>
              <a:rPr spc="-10" dirty="0"/>
              <a:t> </a:t>
            </a:r>
            <a:r>
              <a:rPr spc="-5" dirty="0"/>
              <a:t>But</a:t>
            </a:r>
            <a:r>
              <a:rPr dirty="0"/>
              <a:t> </a:t>
            </a:r>
            <a:r>
              <a:rPr dirty="0">
                <a:latin typeface="Times New Roman"/>
                <a:cs typeface="Times New Roman"/>
              </a:rPr>
              <a:t>21543 </a:t>
            </a:r>
            <a:r>
              <a:rPr dirty="0"/>
              <a:t>is</a:t>
            </a:r>
            <a:r>
              <a:rPr spc="-5" dirty="0"/>
              <a:t> not </a:t>
            </a:r>
            <a:r>
              <a:rPr dirty="0"/>
              <a:t>a </a:t>
            </a:r>
            <a:r>
              <a:rPr spc="-5" dirty="0"/>
              <a:t>derangement</a:t>
            </a:r>
            <a:r>
              <a:rPr dirty="0"/>
              <a:t> of </a:t>
            </a:r>
            <a:r>
              <a:rPr dirty="0">
                <a:latin typeface="Times New Roman"/>
                <a:cs typeface="Times New Roman"/>
              </a:rPr>
              <a:t>12345</a:t>
            </a:r>
            <a:r>
              <a:rPr dirty="0"/>
              <a:t>, </a:t>
            </a:r>
            <a:r>
              <a:rPr spc="5" dirty="0"/>
              <a:t> </a:t>
            </a:r>
            <a:r>
              <a:rPr spc="-5" dirty="0"/>
              <a:t>because </a:t>
            </a:r>
            <a:r>
              <a:rPr dirty="0">
                <a:latin typeface="Times New Roman"/>
                <a:cs typeface="Times New Roman"/>
              </a:rPr>
              <a:t>4 </a:t>
            </a:r>
            <a:r>
              <a:rPr dirty="0"/>
              <a:t>is</a:t>
            </a:r>
            <a:r>
              <a:rPr spc="-5" dirty="0"/>
              <a:t> in </a:t>
            </a:r>
            <a:r>
              <a:rPr dirty="0"/>
              <a:t>its</a:t>
            </a:r>
            <a:r>
              <a:rPr spc="-5" dirty="0"/>
              <a:t> original</a:t>
            </a:r>
            <a:r>
              <a:rPr spc="-10" dirty="0"/>
              <a:t> </a:t>
            </a:r>
            <a:r>
              <a:rPr spc="-5" dirty="0"/>
              <a:t>position.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736600"/>
            <a:ext cx="7570470" cy="2098040"/>
          </a:xfrm>
          <a:prstGeom prst="rect">
            <a:avLst/>
          </a:prstGeom>
        </p:spPr>
        <p:txBody>
          <a:bodyPr vert="horz" wrap="square" lIns="0" tIns="330200" rIns="0" bIns="0" rtlCol="0">
            <a:spAutoFit/>
          </a:bodyPr>
          <a:lstStyle/>
          <a:p>
            <a:pPr marL="12700">
              <a:lnSpc>
                <a:spcPct val="100000"/>
              </a:lnSpc>
              <a:spcBef>
                <a:spcPts val="2600"/>
              </a:spcBef>
            </a:pPr>
            <a:r>
              <a:rPr sz="5000" spc="-5" dirty="0"/>
              <a:t>Derangements</a:t>
            </a:r>
            <a:r>
              <a:rPr sz="5000" spc="-15" dirty="0"/>
              <a:t> </a:t>
            </a:r>
            <a:r>
              <a:rPr sz="5000" spc="-5" dirty="0"/>
              <a:t>(continued)</a:t>
            </a:r>
            <a:endParaRPr sz="5000"/>
          </a:p>
          <a:p>
            <a:pPr marL="330200" marR="48260" indent="-19050">
              <a:lnSpc>
                <a:spcPct val="109000"/>
              </a:lnSpc>
              <a:spcBef>
                <a:spcPts val="1020"/>
              </a:spcBef>
            </a:pPr>
            <a:r>
              <a:rPr sz="2600" b="1" spc="-5" dirty="0">
                <a:solidFill>
                  <a:srgbClr val="000000"/>
                </a:solidFill>
                <a:latin typeface="Palatino Linotype"/>
                <a:cs typeface="Palatino Linotype"/>
              </a:rPr>
              <a:t>Theorem </a:t>
            </a:r>
            <a:r>
              <a:rPr sz="2600" dirty="0">
                <a:solidFill>
                  <a:srgbClr val="000000"/>
                </a:solidFill>
                <a:latin typeface="Times New Roman"/>
                <a:cs typeface="Times New Roman"/>
              </a:rPr>
              <a:t>2</a:t>
            </a:r>
            <a:r>
              <a:rPr sz="2600" dirty="0">
                <a:solidFill>
                  <a:srgbClr val="000000"/>
                </a:solidFill>
                <a:latin typeface="Palatino Linotype"/>
                <a:cs typeface="Palatino Linotype"/>
              </a:rPr>
              <a:t>: </a:t>
            </a:r>
            <a:r>
              <a:rPr sz="2600" spc="-5" dirty="0">
                <a:solidFill>
                  <a:srgbClr val="000000"/>
                </a:solidFill>
                <a:latin typeface="Palatino Linotype"/>
                <a:cs typeface="Palatino Linotype"/>
              </a:rPr>
              <a:t>The number</a:t>
            </a:r>
            <a:r>
              <a:rPr sz="2600" dirty="0">
                <a:solidFill>
                  <a:srgbClr val="000000"/>
                </a:solidFill>
                <a:latin typeface="Palatino Linotype"/>
                <a:cs typeface="Palatino Linotype"/>
              </a:rPr>
              <a:t> of</a:t>
            </a:r>
            <a:r>
              <a:rPr sz="2600" spc="5" dirty="0">
                <a:solidFill>
                  <a:srgbClr val="000000"/>
                </a:solidFill>
                <a:latin typeface="Palatino Linotype"/>
                <a:cs typeface="Palatino Linotype"/>
              </a:rPr>
              <a:t> </a:t>
            </a:r>
            <a:r>
              <a:rPr sz="2600" spc="-5" dirty="0">
                <a:solidFill>
                  <a:srgbClr val="000000"/>
                </a:solidFill>
                <a:latin typeface="Palatino Linotype"/>
                <a:cs typeface="Palatino Linotype"/>
              </a:rPr>
              <a:t>derangements </a:t>
            </a:r>
            <a:r>
              <a:rPr sz="2600" dirty="0">
                <a:solidFill>
                  <a:srgbClr val="000000"/>
                </a:solidFill>
                <a:latin typeface="Palatino Linotype"/>
                <a:cs typeface="Palatino Linotype"/>
              </a:rPr>
              <a:t>of a </a:t>
            </a:r>
            <a:r>
              <a:rPr sz="2600" spc="-5" dirty="0">
                <a:solidFill>
                  <a:srgbClr val="000000"/>
                </a:solidFill>
                <a:latin typeface="Palatino Linotype"/>
                <a:cs typeface="Palatino Linotype"/>
              </a:rPr>
              <a:t>set </a:t>
            </a:r>
            <a:r>
              <a:rPr sz="2600" spc="-635" dirty="0">
                <a:solidFill>
                  <a:srgbClr val="000000"/>
                </a:solidFill>
                <a:latin typeface="Palatino Linotype"/>
                <a:cs typeface="Palatino Linotype"/>
              </a:rPr>
              <a:t> </a:t>
            </a:r>
            <a:r>
              <a:rPr sz="2600" dirty="0">
                <a:solidFill>
                  <a:srgbClr val="000000"/>
                </a:solidFill>
                <a:latin typeface="Palatino Linotype"/>
                <a:cs typeface="Palatino Linotype"/>
              </a:rPr>
              <a:t>with</a:t>
            </a:r>
            <a:r>
              <a:rPr sz="2600" spc="-10" dirty="0">
                <a:solidFill>
                  <a:srgbClr val="000000"/>
                </a:solidFill>
                <a:latin typeface="Palatino Linotype"/>
                <a:cs typeface="Palatino Linotype"/>
              </a:rPr>
              <a:t> </a:t>
            </a:r>
            <a:r>
              <a:rPr sz="2600" i="1" dirty="0">
                <a:solidFill>
                  <a:srgbClr val="000000"/>
                </a:solidFill>
                <a:latin typeface="Palatino Linotype"/>
                <a:cs typeface="Palatino Linotype"/>
              </a:rPr>
              <a:t>n </a:t>
            </a:r>
            <a:r>
              <a:rPr sz="2600" spc="-5" dirty="0">
                <a:solidFill>
                  <a:srgbClr val="000000"/>
                </a:solidFill>
                <a:latin typeface="Palatino Linotype"/>
                <a:cs typeface="Palatino Linotype"/>
              </a:rPr>
              <a:t>elements </a:t>
            </a:r>
            <a:r>
              <a:rPr sz="2600" dirty="0">
                <a:solidFill>
                  <a:srgbClr val="000000"/>
                </a:solidFill>
                <a:latin typeface="Palatino Linotype"/>
                <a:cs typeface="Palatino Linotype"/>
              </a:rPr>
              <a:t>is</a:t>
            </a:r>
            <a:endParaRPr sz="2600">
              <a:latin typeface="Palatino Linotype"/>
              <a:cs typeface="Palatino Linotype"/>
            </a:endParaRPr>
          </a:p>
        </p:txBody>
      </p:sp>
      <p:pic>
        <p:nvPicPr>
          <p:cNvPr id="3" name="object 3"/>
          <p:cNvPicPr/>
          <p:nvPr/>
        </p:nvPicPr>
        <p:blipFill>
          <a:blip r:embed="rId2" cstate="print"/>
          <a:stretch>
            <a:fillRect/>
          </a:stretch>
        </p:blipFill>
        <p:spPr>
          <a:xfrm>
            <a:off x="1371600" y="3048000"/>
            <a:ext cx="6845300" cy="838200"/>
          </a:xfrm>
          <a:prstGeom prst="rect">
            <a:avLst/>
          </a:prstGeom>
        </p:spPr>
      </p:pic>
      <p:sp>
        <p:nvSpPr>
          <p:cNvPr id="4" name="object 4"/>
          <p:cNvSpPr txBox="1"/>
          <p:nvPr/>
        </p:nvSpPr>
        <p:spPr>
          <a:xfrm>
            <a:off x="723900" y="4744720"/>
            <a:ext cx="6158230" cy="1511300"/>
          </a:xfrm>
          <a:prstGeom prst="rect">
            <a:avLst/>
          </a:prstGeom>
        </p:spPr>
        <p:txBody>
          <a:bodyPr vert="horz" wrap="square" lIns="0" tIns="6350" rIns="0" bIns="0" rtlCol="0">
            <a:spAutoFit/>
          </a:bodyPr>
          <a:lstStyle/>
          <a:p>
            <a:pPr marL="12700" marR="5080">
              <a:lnSpc>
                <a:spcPct val="108800"/>
              </a:lnSpc>
              <a:spcBef>
                <a:spcPts val="50"/>
              </a:spcBef>
            </a:pPr>
            <a:r>
              <a:rPr sz="1800" spc="-5" dirty="0">
                <a:latin typeface="Times New Roman"/>
                <a:cs typeface="Times New Roman"/>
              </a:rPr>
              <a:t>Let </a:t>
            </a:r>
            <a:r>
              <a:rPr sz="1800" dirty="0">
                <a:latin typeface="Times New Roman"/>
                <a:cs typeface="Times New Roman"/>
              </a:rPr>
              <a:t>Ai be </a:t>
            </a:r>
            <a:r>
              <a:rPr sz="1800" spc="-5" dirty="0">
                <a:latin typeface="Times New Roman"/>
                <a:cs typeface="Times New Roman"/>
              </a:rPr>
              <a:t>the number </a:t>
            </a:r>
            <a:r>
              <a:rPr sz="1800" dirty="0">
                <a:latin typeface="Times New Roman"/>
                <a:cs typeface="Times New Roman"/>
              </a:rPr>
              <a:t>of </a:t>
            </a:r>
            <a:r>
              <a:rPr sz="1800" spc="-5" dirty="0">
                <a:latin typeface="Times New Roman"/>
                <a:cs typeface="Times New Roman"/>
              </a:rPr>
              <a:t>permutations that number </a:t>
            </a:r>
            <a:r>
              <a:rPr sz="1800" dirty="0">
                <a:latin typeface="Times New Roman"/>
                <a:cs typeface="Times New Roman"/>
              </a:rPr>
              <a:t>i </a:t>
            </a:r>
            <a:r>
              <a:rPr sz="1800" spc="-5" dirty="0">
                <a:latin typeface="Times New Roman"/>
                <a:cs typeface="Times New Roman"/>
              </a:rPr>
              <a:t>is in position i. </a:t>
            </a:r>
            <a:r>
              <a:rPr sz="1800" spc="-434" dirty="0">
                <a:latin typeface="Times New Roman"/>
                <a:cs typeface="Times New Roman"/>
              </a:rPr>
              <a:t> </a:t>
            </a:r>
            <a:r>
              <a:rPr sz="1800" spc="-5" dirty="0">
                <a:latin typeface="Times New Roman"/>
                <a:cs typeface="Times New Roman"/>
              </a:rPr>
              <a:t>Number </a:t>
            </a:r>
            <a:r>
              <a:rPr sz="1800" dirty="0">
                <a:latin typeface="Times New Roman"/>
                <a:cs typeface="Times New Roman"/>
              </a:rPr>
              <a:t>of </a:t>
            </a:r>
            <a:r>
              <a:rPr sz="1800" spc="-5" dirty="0">
                <a:latin typeface="Times New Roman"/>
                <a:cs typeface="Times New Roman"/>
              </a:rPr>
              <a:t>dearrangements is </a:t>
            </a:r>
            <a:r>
              <a:rPr sz="1800" dirty="0">
                <a:latin typeface="Times New Roman"/>
                <a:cs typeface="Times New Roman"/>
              </a:rPr>
              <a:t>n!-|A1 </a:t>
            </a:r>
            <a:r>
              <a:rPr sz="1800" dirty="0">
                <a:latin typeface="Symbol"/>
                <a:cs typeface="Symbol"/>
              </a:rPr>
              <a:t></a:t>
            </a:r>
            <a:r>
              <a:rPr sz="1800" dirty="0">
                <a:latin typeface="Times New Roman"/>
                <a:cs typeface="Times New Roman"/>
              </a:rPr>
              <a:t> A2 </a:t>
            </a:r>
            <a:r>
              <a:rPr sz="1800" dirty="0">
                <a:latin typeface="Symbol"/>
                <a:cs typeface="Symbol"/>
              </a:rPr>
              <a:t></a:t>
            </a:r>
            <a:r>
              <a:rPr sz="1800" dirty="0">
                <a:latin typeface="Times New Roman"/>
                <a:cs typeface="Times New Roman"/>
              </a:rPr>
              <a:t> A3 </a:t>
            </a:r>
            <a:r>
              <a:rPr sz="1800" dirty="0">
                <a:latin typeface="Symbol"/>
                <a:cs typeface="Symbol"/>
              </a:rPr>
              <a:t></a:t>
            </a:r>
            <a:r>
              <a:rPr sz="1800" dirty="0">
                <a:latin typeface="Times New Roman"/>
                <a:cs typeface="Times New Roman"/>
              </a:rPr>
              <a:t> A4….. </a:t>
            </a:r>
            <a:r>
              <a:rPr sz="1800" dirty="0">
                <a:latin typeface="Symbol"/>
                <a:cs typeface="Symbol"/>
              </a:rPr>
              <a:t></a:t>
            </a:r>
            <a:r>
              <a:rPr sz="1800" dirty="0">
                <a:latin typeface="Times New Roman"/>
                <a:cs typeface="Times New Roman"/>
              </a:rPr>
              <a:t> An| </a:t>
            </a:r>
            <a:r>
              <a:rPr sz="1800" spc="5" dirty="0">
                <a:latin typeface="Times New Roman"/>
                <a:cs typeface="Times New Roman"/>
              </a:rPr>
              <a:t> </a:t>
            </a:r>
            <a:r>
              <a:rPr sz="1800" spc="-5" dirty="0">
                <a:latin typeface="Times New Roman"/>
                <a:cs typeface="Times New Roman"/>
              </a:rPr>
              <a:t>Then |Ai|=(n-1)!,</a:t>
            </a:r>
            <a:endParaRPr sz="1800">
              <a:latin typeface="Times New Roman"/>
              <a:cs typeface="Times New Roman"/>
            </a:endParaRPr>
          </a:p>
          <a:p>
            <a:pPr marL="12700">
              <a:lnSpc>
                <a:spcPct val="100000"/>
              </a:lnSpc>
              <a:spcBef>
                <a:spcPts val="140"/>
              </a:spcBef>
            </a:pPr>
            <a:r>
              <a:rPr sz="1800" spc="-5" dirty="0">
                <a:latin typeface="Times New Roman"/>
                <a:cs typeface="Times New Roman"/>
              </a:rPr>
              <a:t>|A</a:t>
            </a:r>
            <a:r>
              <a:rPr sz="1800" dirty="0">
                <a:latin typeface="Times New Roman"/>
                <a:cs typeface="Times New Roman"/>
              </a:rPr>
              <a:t>i </a:t>
            </a:r>
            <a:r>
              <a:rPr sz="1800" spc="-280" dirty="0">
                <a:latin typeface="Lucida Sans Unicode"/>
                <a:cs typeface="Lucida Sans Unicode"/>
              </a:rPr>
              <a:t>⋂</a:t>
            </a:r>
            <a:r>
              <a:rPr sz="1800" spc="-220" dirty="0">
                <a:latin typeface="Lucida Sans Unicode"/>
                <a:cs typeface="Lucida Sans Unicode"/>
              </a:rPr>
              <a:t> </a:t>
            </a:r>
            <a:r>
              <a:rPr sz="1800" dirty="0">
                <a:latin typeface="Times New Roman"/>
                <a:cs typeface="Times New Roman"/>
              </a:rPr>
              <a:t>A</a:t>
            </a:r>
            <a:r>
              <a:rPr sz="1800" spc="-5" dirty="0">
                <a:latin typeface="Times New Roman"/>
                <a:cs typeface="Times New Roman"/>
              </a:rPr>
              <a:t>j</a:t>
            </a:r>
            <a:r>
              <a:rPr sz="1800" dirty="0">
                <a:latin typeface="Times New Roman"/>
                <a:cs typeface="Times New Roman"/>
              </a:rPr>
              <a:t>|=(n-2)!</a:t>
            </a:r>
            <a:endParaRPr sz="1800">
              <a:latin typeface="Times New Roman"/>
              <a:cs typeface="Times New Roman"/>
            </a:endParaRPr>
          </a:p>
          <a:p>
            <a:pPr marL="12700">
              <a:lnSpc>
                <a:spcPct val="100000"/>
              </a:lnSpc>
              <a:spcBef>
                <a:spcPts val="240"/>
              </a:spcBef>
            </a:pPr>
            <a:r>
              <a:rPr sz="1800" spc="-60" dirty="0">
                <a:latin typeface="Times New Roman"/>
                <a:cs typeface="Times New Roman"/>
              </a:rPr>
              <a:t>|Ai1</a:t>
            </a:r>
            <a:r>
              <a:rPr sz="1800" spc="-60" dirty="0">
                <a:latin typeface="Lucida Sans Unicode"/>
                <a:cs typeface="Lucida Sans Unicode"/>
              </a:rPr>
              <a:t>⋂</a:t>
            </a:r>
            <a:r>
              <a:rPr sz="1800" spc="-220" dirty="0">
                <a:latin typeface="Lucida Sans Unicode"/>
                <a:cs typeface="Lucida Sans Unicode"/>
              </a:rPr>
              <a:t> </a:t>
            </a:r>
            <a:r>
              <a:rPr sz="1800" spc="-75" dirty="0">
                <a:latin typeface="Times New Roman"/>
                <a:cs typeface="Times New Roman"/>
              </a:rPr>
              <a:t>Ai2</a:t>
            </a:r>
            <a:r>
              <a:rPr sz="1800" spc="-75" dirty="0">
                <a:latin typeface="Lucida Sans Unicode"/>
                <a:cs typeface="Lucida Sans Unicode"/>
              </a:rPr>
              <a:t>⋂</a:t>
            </a:r>
            <a:r>
              <a:rPr sz="1800" spc="-220" dirty="0">
                <a:latin typeface="Lucida Sans Unicode"/>
                <a:cs typeface="Lucida Sans Unicode"/>
              </a:rPr>
              <a:t> </a:t>
            </a:r>
            <a:r>
              <a:rPr sz="1800" spc="-50" dirty="0">
                <a:latin typeface="Times New Roman"/>
                <a:cs typeface="Times New Roman"/>
              </a:rPr>
              <a:t>Ai3……</a:t>
            </a:r>
            <a:r>
              <a:rPr sz="1800" spc="-50" dirty="0">
                <a:latin typeface="Lucida Sans Unicode"/>
                <a:cs typeface="Lucida Sans Unicode"/>
              </a:rPr>
              <a:t>⋂</a:t>
            </a:r>
            <a:r>
              <a:rPr sz="1800" spc="-220" dirty="0">
                <a:latin typeface="Lucida Sans Unicode"/>
                <a:cs typeface="Lucida Sans Unicode"/>
              </a:rPr>
              <a:t> </a:t>
            </a:r>
            <a:r>
              <a:rPr sz="1800" spc="-5" dirty="0">
                <a:latin typeface="Times New Roman"/>
                <a:cs typeface="Times New Roman"/>
              </a:rPr>
              <a:t>Aik|=(n-k)!</a:t>
            </a:r>
            <a:endParaRPr sz="180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76200"/>
            <a:ext cx="4439285" cy="635000"/>
          </a:xfrm>
          <a:prstGeom prst="rect">
            <a:avLst/>
          </a:prstGeom>
        </p:spPr>
        <p:txBody>
          <a:bodyPr vert="horz" wrap="square" lIns="0" tIns="12700" rIns="0" bIns="0" rtlCol="0">
            <a:spAutoFit/>
          </a:bodyPr>
          <a:lstStyle/>
          <a:p>
            <a:pPr marL="12700">
              <a:lnSpc>
                <a:spcPct val="100000"/>
              </a:lnSpc>
              <a:spcBef>
                <a:spcPts val="100"/>
              </a:spcBef>
            </a:pPr>
            <a:r>
              <a:rPr sz="4000" b="1" dirty="0"/>
              <a:t>The</a:t>
            </a:r>
            <a:r>
              <a:rPr sz="4000" b="1" spc="-90" dirty="0"/>
              <a:t> </a:t>
            </a:r>
            <a:r>
              <a:rPr sz="4000" b="1" spc="-105" dirty="0"/>
              <a:t>Tower</a:t>
            </a:r>
            <a:r>
              <a:rPr sz="4000" b="1" spc="-25" dirty="0"/>
              <a:t> </a:t>
            </a:r>
            <a:r>
              <a:rPr sz="4000" b="1" dirty="0"/>
              <a:t>of</a:t>
            </a:r>
            <a:r>
              <a:rPr sz="4000" b="1" spc="-20" dirty="0"/>
              <a:t> </a:t>
            </a:r>
            <a:r>
              <a:rPr sz="4000" b="1" spc="-5" dirty="0"/>
              <a:t>Hanoi</a:t>
            </a:r>
            <a:endParaRPr sz="4000" b="1" dirty="0"/>
          </a:p>
        </p:txBody>
      </p:sp>
      <p:sp>
        <p:nvSpPr>
          <p:cNvPr id="3" name="object 3"/>
          <p:cNvSpPr txBox="1"/>
          <p:nvPr/>
        </p:nvSpPr>
        <p:spPr>
          <a:xfrm>
            <a:off x="152400" y="726751"/>
            <a:ext cx="8610600" cy="2445157"/>
          </a:xfrm>
          <a:prstGeom prst="rect">
            <a:avLst/>
          </a:prstGeom>
        </p:spPr>
        <p:txBody>
          <a:bodyPr vert="horz" wrap="square" lIns="0" tIns="5715" rIns="0" bIns="0" rtlCol="0">
            <a:spAutoFit/>
          </a:bodyPr>
          <a:lstStyle/>
          <a:p>
            <a:pPr marL="431800" marR="321310">
              <a:lnSpc>
                <a:spcPct val="111100"/>
              </a:lnSpc>
              <a:spcBef>
                <a:spcPts val="1580"/>
              </a:spcBef>
            </a:pPr>
            <a:r>
              <a:rPr sz="2400" b="1" dirty="0">
                <a:latin typeface="Palatino Linotype"/>
                <a:cs typeface="Palatino Linotype"/>
              </a:rPr>
              <a:t>Rules:</a:t>
            </a:r>
            <a:r>
              <a:rPr sz="2400" b="1" spc="-50" dirty="0">
                <a:latin typeface="Palatino Linotype"/>
                <a:cs typeface="Palatino Linotype"/>
              </a:rPr>
              <a:t> </a:t>
            </a:r>
            <a:r>
              <a:rPr sz="2400" spc="-75" dirty="0">
                <a:latin typeface="Palatino Linotype"/>
                <a:cs typeface="Palatino Linotype"/>
              </a:rPr>
              <a:t>You</a:t>
            </a:r>
            <a:r>
              <a:rPr sz="2400" spc="-5" dirty="0">
                <a:latin typeface="Palatino Linotype"/>
                <a:cs typeface="Palatino Linotype"/>
              </a:rPr>
              <a:t> </a:t>
            </a:r>
            <a:r>
              <a:rPr sz="2400" spc="-15" dirty="0">
                <a:latin typeface="Palatino Linotype"/>
                <a:cs typeface="Palatino Linotype"/>
              </a:rPr>
              <a:t>are</a:t>
            </a:r>
            <a:r>
              <a:rPr sz="2400" dirty="0">
                <a:latin typeface="Palatino Linotype"/>
                <a:cs typeface="Palatino Linotype"/>
              </a:rPr>
              <a:t> </a:t>
            </a:r>
            <a:r>
              <a:rPr sz="2400" spc="-5" dirty="0">
                <a:latin typeface="Palatino Linotype"/>
                <a:cs typeface="Palatino Linotype"/>
              </a:rPr>
              <a:t>allowed </a:t>
            </a:r>
            <a:r>
              <a:rPr sz="2400" dirty="0">
                <a:latin typeface="Palatino Linotype"/>
                <a:cs typeface="Palatino Linotype"/>
              </a:rPr>
              <a:t>to </a:t>
            </a:r>
            <a:r>
              <a:rPr sz="2400" spc="-5" dirty="0">
                <a:latin typeface="Palatino Linotype"/>
                <a:cs typeface="Palatino Linotype"/>
              </a:rPr>
              <a:t>move the disks one </a:t>
            </a:r>
            <a:r>
              <a:rPr sz="2400" dirty="0">
                <a:latin typeface="Palatino Linotype"/>
                <a:cs typeface="Palatino Linotype"/>
              </a:rPr>
              <a:t>at a </a:t>
            </a:r>
            <a:r>
              <a:rPr sz="2400" spc="-585" dirty="0">
                <a:latin typeface="Palatino Linotype"/>
                <a:cs typeface="Palatino Linotype"/>
              </a:rPr>
              <a:t> </a:t>
            </a:r>
            <a:r>
              <a:rPr sz="2400" spc="-5" dirty="0">
                <a:latin typeface="Palatino Linotype"/>
                <a:cs typeface="Palatino Linotype"/>
              </a:rPr>
              <a:t>time </a:t>
            </a:r>
            <a:r>
              <a:rPr sz="2400" spc="-15" dirty="0">
                <a:latin typeface="Palatino Linotype"/>
                <a:cs typeface="Palatino Linotype"/>
              </a:rPr>
              <a:t>from</a:t>
            </a:r>
            <a:r>
              <a:rPr sz="2400" dirty="0">
                <a:latin typeface="Palatino Linotype"/>
                <a:cs typeface="Palatino Linotype"/>
              </a:rPr>
              <a:t> </a:t>
            </a:r>
            <a:r>
              <a:rPr sz="2400" spc="-5" dirty="0">
                <a:latin typeface="Palatino Linotype"/>
                <a:cs typeface="Palatino Linotype"/>
              </a:rPr>
              <a:t>one </a:t>
            </a:r>
            <a:r>
              <a:rPr sz="2400" dirty="0">
                <a:latin typeface="Palatino Linotype"/>
                <a:cs typeface="Palatino Linotype"/>
              </a:rPr>
              <a:t>peg to</a:t>
            </a:r>
            <a:r>
              <a:rPr sz="2400" spc="-5" dirty="0">
                <a:latin typeface="Palatino Linotype"/>
                <a:cs typeface="Palatino Linotype"/>
              </a:rPr>
              <a:t> another </a:t>
            </a:r>
            <a:r>
              <a:rPr sz="2400" dirty="0">
                <a:latin typeface="Palatino Linotype"/>
                <a:cs typeface="Palatino Linotype"/>
              </a:rPr>
              <a:t>as</a:t>
            </a:r>
            <a:r>
              <a:rPr sz="2400" spc="-5" dirty="0">
                <a:latin typeface="Palatino Linotype"/>
                <a:cs typeface="Palatino Linotype"/>
              </a:rPr>
              <a:t> long</a:t>
            </a:r>
            <a:r>
              <a:rPr sz="2400" dirty="0">
                <a:latin typeface="Palatino Linotype"/>
                <a:cs typeface="Palatino Linotype"/>
              </a:rPr>
              <a:t> as</a:t>
            </a:r>
            <a:r>
              <a:rPr sz="2400" spc="-5" dirty="0">
                <a:latin typeface="Palatino Linotype"/>
                <a:cs typeface="Palatino Linotype"/>
              </a:rPr>
              <a:t> </a:t>
            </a:r>
            <a:r>
              <a:rPr sz="2400" dirty="0">
                <a:latin typeface="Palatino Linotype"/>
                <a:cs typeface="Palatino Linotype"/>
              </a:rPr>
              <a:t>a</a:t>
            </a:r>
            <a:r>
              <a:rPr sz="2400" spc="-5" dirty="0">
                <a:latin typeface="Palatino Linotype"/>
                <a:cs typeface="Palatino Linotype"/>
              </a:rPr>
              <a:t> </a:t>
            </a:r>
            <a:r>
              <a:rPr sz="2400" spc="-10" dirty="0">
                <a:latin typeface="Palatino Linotype"/>
                <a:cs typeface="Palatino Linotype"/>
              </a:rPr>
              <a:t>larger </a:t>
            </a:r>
            <a:r>
              <a:rPr sz="2400" spc="-5" dirty="0">
                <a:latin typeface="Palatino Linotype"/>
                <a:cs typeface="Palatino Linotype"/>
              </a:rPr>
              <a:t> disk </a:t>
            </a:r>
            <a:r>
              <a:rPr sz="2400" dirty="0">
                <a:latin typeface="Palatino Linotype"/>
                <a:cs typeface="Palatino Linotype"/>
              </a:rPr>
              <a:t>is</a:t>
            </a:r>
            <a:r>
              <a:rPr sz="2400" spc="-5" dirty="0">
                <a:latin typeface="Palatino Linotype"/>
                <a:cs typeface="Palatino Linotype"/>
              </a:rPr>
              <a:t> never</a:t>
            </a:r>
            <a:r>
              <a:rPr sz="2400" dirty="0">
                <a:latin typeface="Palatino Linotype"/>
                <a:cs typeface="Palatino Linotype"/>
              </a:rPr>
              <a:t> </a:t>
            </a:r>
            <a:r>
              <a:rPr sz="2400" spc="-5" dirty="0">
                <a:latin typeface="Palatino Linotype"/>
                <a:cs typeface="Palatino Linotype"/>
              </a:rPr>
              <a:t>placed </a:t>
            </a:r>
            <a:r>
              <a:rPr sz="2400" dirty="0">
                <a:latin typeface="Palatino Linotype"/>
                <a:cs typeface="Palatino Linotype"/>
              </a:rPr>
              <a:t>on</a:t>
            </a:r>
            <a:r>
              <a:rPr sz="2400" spc="-10" dirty="0">
                <a:latin typeface="Palatino Linotype"/>
                <a:cs typeface="Palatino Linotype"/>
              </a:rPr>
              <a:t> </a:t>
            </a:r>
            <a:r>
              <a:rPr sz="2400" dirty="0">
                <a:latin typeface="Palatino Linotype"/>
                <a:cs typeface="Palatino Linotype"/>
              </a:rPr>
              <a:t>a </a:t>
            </a:r>
            <a:r>
              <a:rPr sz="2400" spc="-25" dirty="0">
                <a:latin typeface="Palatino Linotype"/>
                <a:cs typeface="Palatino Linotype"/>
              </a:rPr>
              <a:t>smaller.</a:t>
            </a:r>
            <a:endParaRPr sz="2400" dirty="0">
              <a:latin typeface="Palatino Linotype"/>
              <a:cs typeface="Palatino Linotype"/>
            </a:endParaRPr>
          </a:p>
          <a:p>
            <a:pPr marL="431800" marR="330835">
              <a:lnSpc>
                <a:spcPct val="111100"/>
              </a:lnSpc>
            </a:pPr>
            <a:r>
              <a:rPr sz="2400" b="1" dirty="0">
                <a:latin typeface="Palatino Linotype"/>
                <a:cs typeface="Palatino Linotype"/>
              </a:rPr>
              <a:t>Goal: </a:t>
            </a:r>
            <a:r>
              <a:rPr sz="2400" spc="-5" dirty="0">
                <a:latin typeface="Palatino Linotype"/>
                <a:cs typeface="Palatino Linotype"/>
              </a:rPr>
              <a:t>Using allowable moves, </a:t>
            </a:r>
            <a:r>
              <a:rPr sz="2400" dirty="0">
                <a:latin typeface="Palatino Linotype"/>
                <a:cs typeface="Palatino Linotype"/>
              </a:rPr>
              <a:t>end </a:t>
            </a:r>
            <a:r>
              <a:rPr sz="2400" spc="-5" dirty="0">
                <a:latin typeface="Palatino Linotype"/>
                <a:cs typeface="Palatino Linotype"/>
              </a:rPr>
              <a:t>up </a:t>
            </a:r>
            <a:r>
              <a:rPr sz="2400" dirty="0">
                <a:latin typeface="Palatino Linotype"/>
                <a:cs typeface="Palatino Linotype"/>
              </a:rPr>
              <a:t>with all </a:t>
            </a:r>
            <a:r>
              <a:rPr sz="2400" spc="-5" dirty="0">
                <a:latin typeface="Palatino Linotype"/>
                <a:cs typeface="Palatino Linotype"/>
              </a:rPr>
              <a:t>the </a:t>
            </a:r>
            <a:r>
              <a:rPr sz="2400" spc="-585" dirty="0">
                <a:latin typeface="Palatino Linotype"/>
                <a:cs typeface="Palatino Linotype"/>
              </a:rPr>
              <a:t> </a:t>
            </a:r>
            <a:r>
              <a:rPr sz="2400" spc="-5" dirty="0">
                <a:latin typeface="Palatino Linotype"/>
                <a:cs typeface="Palatino Linotype"/>
              </a:rPr>
              <a:t>disks </a:t>
            </a:r>
            <a:r>
              <a:rPr sz="2400" dirty="0">
                <a:latin typeface="Palatino Linotype"/>
                <a:cs typeface="Palatino Linotype"/>
              </a:rPr>
              <a:t>on </a:t>
            </a:r>
            <a:r>
              <a:rPr sz="2400" spc="-5" dirty="0">
                <a:latin typeface="Palatino Linotype"/>
                <a:cs typeface="Palatino Linotype"/>
              </a:rPr>
              <a:t>the second </a:t>
            </a:r>
            <a:r>
              <a:rPr sz="2400" dirty="0">
                <a:latin typeface="Palatino Linotype"/>
                <a:cs typeface="Palatino Linotype"/>
              </a:rPr>
              <a:t>peg </a:t>
            </a:r>
            <a:r>
              <a:rPr sz="2400" spc="-5" dirty="0">
                <a:latin typeface="Palatino Linotype"/>
                <a:cs typeface="Palatino Linotype"/>
              </a:rPr>
              <a:t>in </a:t>
            </a:r>
            <a:r>
              <a:rPr sz="2400" spc="-10" dirty="0">
                <a:latin typeface="Palatino Linotype"/>
                <a:cs typeface="Palatino Linotype"/>
              </a:rPr>
              <a:t>order </a:t>
            </a:r>
            <a:r>
              <a:rPr sz="2400" dirty="0">
                <a:latin typeface="Palatino Linotype"/>
                <a:cs typeface="Palatino Linotype"/>
              </a:rPr>
              <a:t>of </a:t>
            </a:r>
            <a:r>
              <a:rPr sz="2400" spc="-5" dirty="0">
                <a:latin typeface="Palatino Linotype"/>
                <a:cs typeface="Palatino Linotype"/>
              </a:rPr>
              <a:t>size </a:t>
            </a:r>
            <a:r>
              <a:rPr sz="2400" dirty="0">
                <a:latin typeface="Palatino Linotype"/>
                <a:cs typeface="Palatino Linotype"/>
              </a:rPr>
              <a:t>with </a:t>
            </a:r>
            <a:r>
              <a:rPr sz="2400" spc="5" dirty="0">
                <a:latin typeface="Palatino Linotype"/>
                <a:cs typeface="Palatino Linotype"/>
              </a:rPr>
              <a:t> </a:t>
            </a:r>
            <a:r>
              <a:rPr sz="2400" spc="-10" dirty="0">
                <a:latin typeface="Palatino Linotype"/>
                <a:cs typeface="Palatino Linotype"/>
              </a:rPr>
              <a:t>largest</a:t>
            </a:r>
            <a:r>
              <a:rPr sz="2400" spc="-5" dirty="0">
                <a:latin typeface="Palatino Linotype"/>
                <a:cs typeface="Palatino Linotype"/>
              </a:rPr>
              <a:t> </a:t>
            </a:r>
            <a:r>
              <a:rPr sz="2400" dirty="0">
                <a:latin typeface="Palatino Linotype"/>
                <a:cs typeface="Palatino Linotype"/>
              </a:rPr>
              <a:t>on</a:t>
            </a:r>
            <a:r>
              <a:rPr sz="2400" spc="-5" dirty="0">
                <a:latin typeface="Palatino Linotype"/>
                <a:cs typeface="Palatino Linotype"/>
              </a:rPr>
              <a:t> the bottom.</a:t>
            </a:r>
            <a:endParaRPr sz="2400" dirty="0">
              <a:latin typeface="Palatino Linotype"/>
              <a:cs typeface="Palatino Linotype"/>
            </a:endParaRPr>
          </a:p>
        </p:txBody>
      </p:sp>
      <p:pic>
        <p:nvPicPr>
          <p:cNvPr id="4" name="object 3">
            <a:extLst>
              <a:ext uri="{FF2B5EF4-FFF2-40B4-BE49-F238E27FC236}">
                <a16:creationId xmlns:a16="http://schemas.microsoft.com/office/drawing/2014/main" id="{B12973F2-E5E7-BDAA-28F8-ADDB6C35F174}"/>
              </a:ext>
            </a:extLst>
          </p:cNvPr>
          <p:cNvPicPr/>
          <p:nvPr/>
        </p:nvPicPr>
        <p:blipFill>
          <a:blip r:embed="rId2" cstate="print"/>
          <a:stretch>
            <a:fillRect/>
          </a:stretch>
        </p:blipFill>
        <p:spPr>
          <a:xfrm>
            <a:off x="1873898" y="3209230"/>
            <a:ext cx="4343400" cy="2314493"/>
          </a:xfrm>
          <a:prstGeom prst="rect">
            <a:avLst/>
          </a:prstGeom>
        </p:spPr>
      </p:pic>
      <p:sp>
        <p:nvSpPr>
          <p:cNvPr id="5" name="Rectangle 4">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1116360" y="1482480"/>
              <a:ext cx="7983360" cy="4214880"/>
            </p14:xfrm>
          </p:contentPart>
        </mc:Choice>
        <mc:Fallback xmlns="">
          <p:pic>
            <p:nvPicPr>
              <p:cNvPr id="6" name="Ink 5"/>
              <p:cNvPicPr/>
              <p:nvPr/>
            </p:nvPicPr>
            <p:blipFill>
              <a:blip r:embed="rId4"/>
              <a:stretch>
                <a:fillRect/>
              </a:stretch>
            </p:blipFill>
            <p:spPr>
              <a:xfrm>
                <a:off x="1107000" y="1473120"/>
                <a:ext cx="8002080" cy="4233600"/>
              </a:xfrm>
              <a:prstGeom prst="rect">
                <a:avLst/>
              </a:prstGeom>
            </p:spPr>
          </p:pic>
        </mc:Fallback>
      </mc:AlternateContent>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44500" y="1054100"/>
            <a:ext cx="7570470" cy="787400"/>
          </a:xfrm>
          <a:prstGeom prst="rect">
            <a:avLst/>
          </a:prstGeom>
        </p:spPr>
        <p:txBody>
          <a:bodyPr vert="horz" wrap="square" lIns="0" tIns="12700" rIns="0" bIns="0" rtlCol="0">
            <a:spAutoFit/>
          </a:bodyPr>
          <a:lstStyle/>
          <a:p>
            <a:pPr marL="12700">
              <a:lnSpc>
                <a:spcPct val="100000"/>
              </a:lnSpc>
              <a:spcBef>
                <a:spcPts val="100"/>
              </a:spcBef>
            </a:pPr>
            <a:r>
              <a:rPr sz="5000" spc="-5" dirty="0"/>
              <a:t>Derangements</a:t>
            </a:r>
            <a:r>
              <a:rPr sz="5000" spc="-15" dirty="0"/>
              <a:t> </a:t>
            </a:r>
            <a:r>
              <a:rPr sz="5000" spc="-5" dirty="0"/>
              <a:t>(continued)</a:t>
            </a:r>
            <a:endParaRPr sz="5000"/>
          </a:p>
        </p:txBody>
      </p:sp>
      <p:sp>
        <p:nvSpPr>
          <p:cNvPr id="3" name="object 3"/>
          <p:cNvSpPr txBox="1"/>
          <p:nvPr/>
        </p:nvSpPr>
        <p:spPr>
          <a:xfrm>
            <a:off x="707898" y="1977135"/>
            <a:ext cx="7846059" cy="2791460"/>
          </a:xfrm>
          <a:prstGeom prst="rect">
            <a:avLst/>
          </a:prstGeom>
        </p:spPr>
        <p:txBody>
          <a:bodyPr vert="horz" wrap="square" lIns="0" tIns="57150" rIns="0" bIns="0" rtlCol="0">
            <a:spAutoFit/>
          </a:bodyPr>
          <a:lstStyle/>
          <a:p>
            <a:pPr marL="66675" marR="55244" indent="-54610">
              <a:lnSpc>
                <a:spcPct val="87900"/>
              </a:lnSpc>
              <a:spcBef>
                <a:spcPts val="450"/>
              </a:spcBef>
              <a:tabLst>
                <a:tab pos="1362710" algn="l"/>
              </a:tabLst>
            </a:pPr>
            <a:r>
              <a:rPr sz="2200" b="1" spc="15" dirty="0">
                <a:latin typeface="Palatino Linotype"/>
                <a:cs typeface="Palatino Linotype"/>
              </a:rPr>
              <a:t>The Hatcheck Problem</a:t>
            </a:r>
            <a:r>
              <a:rPr sz="2200" spc="15" dirty="0">
                <a:latin typeface="Palatino Linotype"/>
                <a:cs typeface="Palatino Linotype"/>
              </a:rPr>
              <a:t>: </a:t>
            </a:r>
            <a:r>
              <a:rPr sz="2200" spc="20" dirty="0">
                <a:latin typeface="Palatino Linotype"/>
                <a:cs typeface="Palatino Linotype"/>
              </a:rPr>
              <a:t>A </a:t>
            </a:r>
            <a:r>
              <a:rPr sz="2200" spc="15" dirty="0">
                <a:latin typeface="Palatino Linotype"/>
                <a:cs typeface="Palatino Linotype"/>
              </a:rPr>
              <a:t>new employee </a:t>
            </a:r>
            <a:r>
              <a:rPr sz="2200" spc="10" dirty="0">
                <a:latin typeface="Palatino Linotype"/>
                <a:cs typeface="Palatino Linotype"/>
              </a:rPr>
              <a:t>checks the hats of </a:t>
            </a:r>
            <a:r>
              <a:rPr sz="2200" i="1" spc="15" dirty="0">
                <a:latin typeface="Palatino Linotype"/>
                <a:cs typeface="Palatino Linotype"/>
              </a:rPr>
              <a:t>n </a:t>
            </a:r>
            <a:r>
              <a:rPr sz="2200" i="1" spc="-535" dirty="0">
                <a:latin typeface="Palatino Linotype"/>
                <a:cs typeface="Palatino Linotype"/>
              </a:rPr>
              <a:t> </a:t>
            </a:r>
            <a:r>
              <a:rPr sz="2200" spc="10" dirty="0">
                <a:latin typeface="Palatino Linotype"/>
                <a:cs typeface="Palatino Linotype"/>
              </a:rPr>
              <a:t>people</a:t>
            </a:r>
            <a:r>
              <a:rPr sz="2200" spc="15" dirty="0">
                <a:latin typeface="Palatino Linotype"/>
                <a:cs typeface="Palatino Linotype"/>
              </a:rPr>
              <a:t> </a:t>
            </a:r>
            <a:r>
              <a:rPr sz="2200" spc="10" dirty="0">
                <a:latin typeface="Palatino Linotype"/>
                <a:cs typeface="Palatino Linotype"/>
              </a:rPr>
              <a:t>at	</a:t>
            </a:r>
            <a:r>
              <a:rPr sz="2200" spc="5" dirty="0">
                <a:latin typeface="Palatino Linotype"/>
                <a:cs typeface="Palatino Linotype"/>
              </a:rPr>
              <a:t>restaurant,</a:t>
            </a:r>
            <a:r>
              <a:rPr sz="2200" spc="10" dirty="0">
                <a:latin typeface="Palatino Linotype"/>
                <a:cs typeface="Palatino Linotype"/>
              </a:rPr>
              <a:t> </a:t>
            </a:r>
            <a:r>
              <a:rPr sz="2200" spc="5" dirty="0">
                <a:latin typeface="Palatino Linotype"/>
                <a:cs typeface="Palatino Linotype"/>
              </a:rPr>
              <a:t>forgetting</a:t>
            </a:r>
            <a:r>
              <a:rPr sz="2200" spc="10" dirty="0">
                <a:latin typeface="Palatino Linotype"/>
                <a:cs typeface="Palatino Linotype"/>
              </a:rPr>
              <a:t> to put claim check</a:t>
            </a:r>
            <a:r>
              <a:rPr sz="2200" spc="15" dirty="0">
                <a:latin typeface="Palatino Linotype"/>
                <a:cs typeface="Palatino Linotype"/>
              </a:rPr>
              <a:t> numbers </a:t>
            </a:r>
            <a:r>
              <a:rPr sz="2200" spc="20" dirty="0">
                <a:latin typeface="Palatino Linotype"/>
                <a:cs typeface="Palatino Linotype"/>
              </a:rPr>
              <a:t> </a:t>
            </a:r>
            <a:r>
              <a:rPr sz="2200" spc="15" dirty="0">
                <a:latin typeface="Palatino Linotype"/>
                <a:cs typeface="Palatino Linotype"/>
              </a:rPr>
              <a:t>on </a:t>
            </a:r>
            <a:r>
              <a:rPr sz="2200" spc="10" dirty="0">
                <a:latin typeface="Palatino Linotype"/>
                <a:cs typeface="Palatino Linotype"/>
              </a:rPr>
              <a:t>the hats. </a:t>
            </a:r>
            <a:r>
              <a:rPr sz="2200" spc="20" dirty="0">
                <a:latin typeface="Palatino Linotype"/>
                <a:cs typeface="Palatino Linotype"/>
              </a:rPr>
              <a:t>When </a:t>
            </a:r>
            <a:r>
              <a:rPr sz="2200" spc="10" dirty="0">
                <a:latin typeface="Palatino Linotype"/>
                <a:cs typeface="Palatino Linotype"/>
              </a:rPr>
              <a:t>customers </a:t>
            </a:r>
            <a:r>
              <a:rPr sz="2200" spc="5" dirty="0">
                <a:latin typeface="Palatino Linotype"/>
                <a:cs typeface="Palatino Linotype"/>
              </a:rPr>
              <a:t>return </a:t>
            </a:r>
            <a:r>
              <a:rPr sz="2200" spc="10" dirty="0">
                <a:latin typeface="Palatino Linotype"/>
                <a:cs typeface="Palatino Linotype"/>
              </a:rPr>
              <a:t>for their hats, the checker </a:t>
            </a:r>
            <a:r>
              <a:rPr sz="2200" spc="-535" dirty="0">
                <a:latin typeface="Palatino Linotype"/>
                <a:cs typeface="Palatino Linotype"/>
              </a:rPr>
              <a:t> </a:t>
            </a:r>
            <a:r>
              <a:rPr sz="2200" spc="10" dirty="0">
                <a:latin typeface="Palatino Linotype"/>
                <a:cs typeface="Palatino Linotype"/>
              </a:rPr>
              <a:t>gives </a:t>
            </a:r>
            <a:r>
              <a:rPr sz="2200" spc="15" dirty="0">
                <a:latin typeface="Palatino Linotype"/>
                <a:cs typeface="Palatino Linotype"/>
              </a:rPr>
              <a:t>them </a:t>
            </a:r>
            <a:r>
              <a:rPr sz="2200" spc="10" dirty="0">
                <a:latin typeface="Palatino Linotype"/>
                <a:cs typeface="Palatino Linotype"/>
              </a:rPr>
              <a:t>back hats chosen at </a:t>
            </a:r>
            <a:r>
              <a:rPr sz="2200" spc="15" dirty="0">
                <a:latin typeface="Palatino Linotype"/>
                <a:cs typeface="Palatino Linotype"/>
              </a:rPr>
              <a:t>random </a:t>
            </a:r>
            <a:r>
              <a:rPr sz="2200" spc="5" dirty="0">
                <a:latin typeface="Palatino Linotype"/>
                <a:cs typeface="Palatino Linotype"/>
              </a:rPr>
              <a:t>from </a:t>
            </a:r>
            <a:r>
              <a:rPr sz="2200" spc="10" dirty="0">
                <a:latin typeface="Palatino Linotype"/>
                <a:cs typeface="Palatino Linotype"/>
              </a:rPr>
              <a:t>the remaining </a:t>
            </a:r>
            <a:r>
              <a:rPr sz="2200" spc="15" dirty="0">
                <a:latin typeface="Palatino Linotype"/>
                <a:cs typeface="Palatino Linotype"/>
              </a:rPr>
              <a:t> </a:t>
            </a:r>
            <a:r>
              <a:rPr sz="2200" spc="10" dirty="0">
                <a:latin typeface="Palatino Linotype"/>
                <a:cs typeface="Palatino Linotype"/>
              </a:rPr>
              <a:t>hats. </a:t>
            </a:r>
            <a:r>
              <a:rPr sz="2200" spc="15" dirty="0">
                <a:latin typeface="Palatino Linotype"/>
                <a:cs typeface="Palatino Linotype"/>
              </a:rPr>
              <a:t>What </a:t>
            </a:r>
            <a:r>
              <a:rPr sz="2200" spc="10" dirty="0">
                <a:latin typeface="Palatino Linotype"/>
                <a:cs typeface="Palatino Linotype"/>
              </a:rPr>
              <a:t>is the probability that </a:t>
            </a:r>
            <a:r>
              <a:rPr sz="2200" spc="15" dirty="0">
                <a:latin typeface="Palatino Linotype"/>
                <a:cs typeface="Palatino Linotype"/>
              </a:rPr>
              <a:t>no one </a:t>
            </a:r>
            <a:r>
              <a:rPr sz="2200" spc="5" dirty="0">
                <a:latin typeface="Palatino Linotype"/>
                <a:cs typeface="Palatino Linotype"/>
              </a:rPr>
              <a:t>receives </a:t>
            </a:r>
            <a:r>
              <a:rPr sz="2200" spc="10" dirty="0">
                <a:latin typeface="Palatino Linotype"/>
                <a:cs typeface="Palatino Linotype"/>
              </a:rPr>
              <a:t>the </a:t>
            </a:r>
            <a:r>
              <a:rPr sz="2200" spc="5" dirty="0">
                <a:latin typeface="Palatino Linotype"/>
                <a:cs typeface="Palatino Linotype"/>
              </a:rPr>
              <a:t>correct </a:t>
            </a:r>
            <a:r>
              <a:rPr sz="2200" spc="10" dirty="0">
                <a:latin typeface="Palatino Linotype"/>
                <a:cs typeface="Palatino Linotype"/>
              </a:rPr>
              <a:t> hat.</a:t>
            </a:r>
            <a:endParaRPr sz="2200">
              <a:latin typeface="Palatino Linotype"/>
              <a:cs typeface="Palatino Linotype"/>
            </a:endParaRPr>
          </a:p>
          <a:p>
            <a:pPr marL="66675" marR="5080" indent="-54610">
              <a:lnSpc>
                <a:spcPct val="89000"/>
              </a:lnSpc>
              <a:spcBef>
                <a:spcPts val="450"/>
              </a:spcBef>
            </a:pPr>
            <a:r>
              <a:rPr sz="2200" b="1" spc="10" dirty="0">
                <a:latin typeface="Palatino Linotype"/>
                <a:cs typeface="Palatino Linotype"/>
              </a:rPr>
              <a:t>Solution</a:t>
            </a:r>
            <a:r>
              <a:rPr sz="2200" spc="10" dirty="0">
                <a:latin typeface="Palatino Linotype"/>
                <a:cs typeface="Palatino Linotype"/>
              </a:rPr>
              <a:t>: </a:t>
            </a:r>
            <a:r>
              <a:rPr sz="2200" spc="15" dirty="0">
                <a:latin typeface="Palatino Linotype"/>
                <a:cs typeface="Palatino Linotype"/>
              </a:rPr>
              <a:t>The answer </a:t>
            </a:r>
            <a:r>
              <a:rPr sz="2200" spc="10" dirty="0">
                <a:latin typeface="Palatino Linotype"/>
                <a:cs typeface="Palatino Linotype"/>
              </a:rPr>
              <a:t>is the </a:t>
            </a:r>
            <a:r>
              <a:rPr sz="2200" spc="15" dirty="0">
                <a:latin typeface="Palatino Linotype"/>
                <a:cs typeface="Palatino Linotype"/>
              </a:rPr>
              <a:t>number </a:t>
            </a:r>
            <a:r>
              <a:rPr sz="2200" spc="10" dirty="0">
                <a:latin typeface="Palatino Linotype"/>
                <a:cs typeface="Palatino Linotype"/>
              </a:rPr>
              <a:t>of </a:t>
            </a:r>
            <a:r>
              <a:rPr sz="2200" spc="15" dirty="0">
                <a:latin typeface="Palatino Linotype"/>
                <a:cs typeface="Palatino Linotype"/>
              </a:rPr>
              <a:t>ways </a:t>
            </a:r>
            <a:r>
              <a:rPr sz="2200" spc="10" dirty="0">
                <a:latin typeface="Palatino Linotype"/>
                <a:cs typeface="Palatino Linotype"/>
              </a:rPr>
              <a:t>the hats can be </a:t>
            </a:r>
            <a:r>
              <a:rPr sz="2200" spc="15" dirty="0">
                <a:latin typeface="Palatino Linotype"/>
                <a:cs typeface="Palatino Linotype"/>
              </a:rPr>
              <a:t> arranged </a:t>
            </a:r>
            <a:r>
              <a:rPr sz="2200" spc="10" dirty="0">
                <a:latin typeface="Palatino Linotype"/>
                <a:cs typeface="Palatino Linotype"/>
              </a:rPr>
              <a:t>so that </a:t>
            </a:r>
            <a:r>
              <a:rPr sz="2200" dirty="0">
                <a:latin typeface="Palatino Linotype"/>
                <a:cs typeface="Palatino Linotype"/>
              </a:rPr>
              <a:t>there </a:t>
            </a:r>
            <a:r>
              <a:rPr sz="2200" spc="10" dirty="0">
                <a:latin typeface="Palatino Linotype"/>
                <a:cs typeface="Palatino Linotype"/>
              </a:rPr>
              <a:t>is </a:t>
            </a:r>
            <a:r>
              <a:rPr sz="2200" spc="15" dirty="0">
                <a:latin typeface="Palatino Linotype"/>
                <a:cs typeface="Palatino Linotype"/>
              </a:rPr>
              <a:t>no </a:t>
            </a:r>
            <a:r>
              <a:rPr sz="2200" spc="10" dirty="0">
                <a:latin typeface="Palatino Linotype"/>
                <a:cs typeface="Palatino Linotype"/>
              </a:rPr>
              <a:t>hat in its original position divided </a:t>
            </a:r>
            <a:r>
              <a:rPr sz="2200" spc="-535" dirty="0">
                <a:latin typeface="Palatino Linotype"/>
                <a:cs typeface="Palatino Linotype"/>
              </a:rPr>
              <a:t> </a:t>
            </a:r>
            <a:r>
              <a:rPr sz="2200" spc="15" dirty="0">
                <a:latin typeface="Palatino Linotype"/>
                <a:cs typeface="Palatino Linotype"/>
              </a:rPr>
              <a:t>by</a:t>
            </a:r>
            <a:r>
              <a:rPr sz="2200" dirty="0">
                <a:latin typeface="Palatino Linotype"/>
                <a:cs typeface="Palatino Linotype"/>
              </a:rPr>
              <a:t> </a:t>
            </a:r>
            <a:r>
              <a:rPr sz="2200" i="1" spc="5" dirty="0">
                <a:latin typeface="Palatino Linotype"/>
                <a:cs typeface="Palatino Linotype"/>
              </a:rPr>
              <a:t>n</a:t>
            </a:r>
            <a:r>
              <a:rPr sz="2200" spc="5" dirty="0">
                <a:latin typeface="Palatino Linotype"/>
                <a:cs typeface="Palatino Linotype"/>
              </a:rPr>
              <a:t>!, </a:t>
            </a:r>
            <a:r>
              <a:rPr sz="2200" spc="10" dirty="0">
                <a:latin typeface="Palatino Linotype"/>
                <a:cs typeface="Palatino Linotype"/>
              </a:rPr>
              <a:t>the</a:t>
            </a:r>
            <a:r>
              <a:rPr sz="2200" spc="5" dirty="0">
                <a:latin typeface="Palatino Linotype"/>
                <a:cs typeface="Palatino Linotype"/>
              </a:rPr>
              <a:t> </a:t>
            </a:r>
            <a:r>
              <a:rPr sz="2200" spc="15" dirty="0">
                <a:latin typeface="Palatino Linotype"/>
                <a:cs typeface="Palatino Linotype"/>
              </a:rPr>
              <a:t>number</a:t>
            </a:r>
            <a:r>
              <a:rPr sz="2200" spc="5" dirty="0">
                <a:latin typeface="Palatino Linotype"/>
                <a:cs typeface="Palatino Linotype"/>
              </a:rPr>
              <a:t> </a:t>
            </a:r>
            <a:r>
              <a:rPr sz="2200" spc="10" dirty="0">
                <a:latin typeface="Palatino Linotype"/>
                <a:cs typeface="Palatino Linotype"/>
              </a:rPr>
              <a:t>of</a:t>
            </a:r>
            <a:r>
              <a:rPr sz="2200" spc="5" dirty="0">
                <a:latin typeface="Palatino Linotype"/>
                <a:cs typeface="Palatino Linotype"/>
              </a:rPr>
              <a:t> </a:t>
            </a:r>
            <a:r>
              <a:rPr sz="2200" spc="10" dirty="0">
                <a:latin typeface="Palatino Linotype"/>
                <a:cs typeface="Palatino Linotype"/>
              </a:rPr>
              <a:t>permutations</a:t>
            </a:r>
            <a:r>
              <a:rPr sz="2200" spc="5" dirty="0">
                <a:latin typeface="Palatino Linotype"/>
                <a:cs typeface="Palatino Linotype"/>
              </a:rPr>
              <a:t> </a:t>
            </a:r>
            <a:r>
              <a:rPr sz="2200" spc="10" dirty="0">
                <a:latin typeface="Palatino Linotype"/>
                <a:cs typeface="Palatino Linotype"/>
              </a:rPr>
              <a:t>of</a:t>
            </a:r>
            <a:r>
              <a:rPr sz="2200" spc="5" dirty="0">
                <a:latin typeface="Palatino Linotype"/>
                <a:cs typeface="Palatino Linotype"/>
              </a:rPr>
              <a:t> </a:t>
            </a:r>
            <a:r>
              <a:rPr sz="2200" i="1" spc="15" dirty="0">
                <a:latin typeface="Palatino Linotype"/>
                <a:cs typeface="Palatino Linotype"/>
              </a:rPr>
              <a:t>n</a:t>
            </a:r>
            <a:r>
              <a:rPr sz="2200" i="1" spc="5" dirty="0">
                <a:latin typeface="Palatino Linotype"/>
                <a:cs typeface="Palatino Linotype"/>
              </a:rPr>
              <a:t> </a:t>
            </a:r>
            <a:r>
              <a:rPr sz="2200" spc="10" dirty="0">
                <a:latin typeface="Palatino Linotype"/>
                <a:cs typeface="Palatino Linotype"/>
              </a:rPr>
              <a:t>hats.</a:t>
            </a:r>
            <a:endParaRPr sz="2200">
              <a:latin typeface="Palatino Linotype"/>
              <a:cs typeface="Palatino Linotype"/>
            </a:endParaRPr>
          </a:p>
        </p:txBody>
      </p:sp>
      <p:pic>
        <p:nvPicPr>
          <p:cNvPr id="4" name="object 4"/>
          <p:cNvPicPr/>
          <p:nvPr/>
        </p:nvPicPr>
        <p:blipFill>
          <a:blip r:embed="rId2" cstate="print"/>
          <a:stretch>
            <a:fillRect/>
          </a:stretch>
        </p:blipFill>
        <p:spPr>
          <a:xfrm>
            <a:off x="3352800" y="4800600"/>
            <a:ext cx="4597400" cy="609600"/>
          </a:xfrm>
          <a:prstGeom prst="rect">
            <a:avLst/>
          </a:prstGeom>
        </p:spPr>
      </p:pic>
      <p:pic>
        <p:nvPicPr>
          <p:cNvPr id="5" name="object 5"/>
          <p:cNvPicPr/>
          <p:nvPr/>
        </p:nvPicPr>
        <p:blipFill>
          <a:blip r:embed="rId3" cstate="print"/>
          <a:stretch>
            <a:fillRect/>
          </a:stretch>
        </p:blipFill>
        <p:spPr>
          <a:xfrm>
            <a:off x="3352800" y="5791200"/>
            <a:ext cx="4711700" cy="787400"/>
          </a:xfrm>
          <a:prstGeom prst="rect">
            <a:avLst/>
          </a:prstGeom>
        </p:spPr>
      </p:pic>
      <p:sp>
        <p:nvSpPr>
          <p:cNvPr id="6" name="object 6"/>
          <p:cNvSpPr txBox="1"/>
          <p:nvPr/>
        </p:nvSpPr>
        <p:spPr>
          <a:xfrm>
            <a:off x="762000" y="4876800"/>
            <a:ext cx="2362200" cy="1370965"/>
          </a:xfrm>
          <a:prstGeom prst="rect">
            <a:avLst/>
          </a:prstGeom>
          <a:ln w="9525">
            <a:solidFill>
              <a:srgbClr val="04617B"/>
            </a:solidFill>
          </a:ln>
        </p:spPr>
        <p:txBody>
          <a:bodyPr vert="horz" wrap="square" lIns="0" tIns="40640" rIns="0" bIns="0" rtlCol="0">
            <a:spAutoFit/>
          </a:bodyPr>
          <a:lstStyle/>
          <a:p>
            <a:pPr marL="50800" marR="57785">
              <a:lnSpc>
                <a:spcPct val="104200"/>
              </a:lnSpc>
              <a:spcBef>
                <a:spcPts val="320"/>
              </a:spcBef>
            </a:pPr>
            <a:r>
              <a:rPr sz="1600" b="1" dirty="0">
                <a:latin typeface="Palatino Linotype"/>
                <a:cs typeface="Palatino Linotype"/>
              </a:rPr>
              <a:t>Remark</a:t>
            </a:r>
            <a:r>
              <a:rPr sz="1600" dirty="0">
                <a:latin typeface="Palatino Linotype"/>
                <a:cs typeface="Palatino Linotype"/>
              </a:rPr>
              <a:t>:</a:t>
            </a:r>
            <a:r>
              <a:rPr sz="1600" spc="-20" dirty="0">
                <a:latin typeface="Palatino Linotype"/>
                <a:cs typeface="Palatino Linotype"/>
              </a:rPr>
              <a:t> </a:t>
            </a:r>
            <a:r>
              <a:rPr sz="1600" dirty="0">
                <a:latin typeface="Palatino Linotype"/>
                <a:cs typeface="Palatino Linotype"/>
              </a:rPr>
              <a:t>It</a:t>
            </a:r>
            <a:r>
              <a:rPr sz="1600" spc="-15" dirty="0">
                <a:latin typeface="Palatino Linotype"/>
                <a:cs typeface="Palatino Linotype"/>
              </a:rPr>
              <a:t> </a:t>
            </a:r>
            <a:r>
              <a:rPr sz="1600" spc="-5" dirty="0">
                <a:latin typeface="Palatino Linotype"/>
                <a:cs typeface="Palatino Linotype"/>
              </a:rPr>
              <a:t>can</a:t>
            </a:r>
            <a:r>
              <a:rPr sz="1600" spc="-15" dirty="0">
                <a:latin typeface="Palatino Linotype"/>
                <a:cs typeface="Palatino Linotype"/>
              </a:rPr>
              <a:t> </a:t>
            </a:r>
            <a:r>
              <a:rPr sz="1600" dirty="0">
                <a:latin typeface="Palatino Linotype"/>
                <a:cs typeface="Palatino Linotype"/>
              </a:rPr>
              <a:t>be</a:t>
            </a:r>
            <a:r>
              <a:rPr sz="1600" spc="-20" dirty="0">
                <a:latin typeface="Palatino Linotype"/>
                <a:cs typeface="Palatino Linotype"/>
              </a:rPr>
              <a:t> </a:t>
            </a:r>
            <a:r>
              <a:rPr sz="1600" spc="-5" dirty="0">
                <a:latin typeface="Palatino Linotype"/>
                <a:cs typeface="Palatino Linotype"/>
              </a:rPr>
              <a:t>shown </a:t>
            </a:r>
            <a:r>
              <a:rPr sz="1600" spc="-385" dirty="0">
                <a:latin typeface="Palatino Linotype"/>
                <a:cs typeface="Palatino Linotype"/>
              </a:rPr>
              <a:t> </a:t>
            </a:r>
            <a:r>
              <a:rPr sz="1600" spc="-5" dirty="0">
                <a:latin typeface="Palatino Linotype"/>
                <a:cs typeface="Palatino Linotype"/>
              </a:rPr>
              <a:t>that the probability </a:t>
            </a:r>
            <a:r>
              <a:rPr sz="1600" dirty="0">
                <a:latin typeface="Palatino Linotype"/>
                <a:cs typeface="Palatino Linotype"/>
              </a:rPr>
              <a:t>of a </a:t>
            </a:r>
            <a:r>
              <a:rPr sz="1600" spc="5" dirty="0">
                <a:latin typeface="Palatino Linotype"/>
                <a:cs typeface="Palatino Linotype"/>
              </a:rPr>
              <a:t> </a:t>
            </a:r>
            <a:r>
              <a:rPr sz="1600" spc="-5" dirty="0">
                <a:latin typeface="Palatino Linotype"/>
                <a:cs typeface="Palatino Linotype"/>
              </a:rPr>
              <a:t>derangement </a:t>
            </a:r>
            <a:r>
              <a:rPr sz="1600" dirty="0">
                <a:latin typeface="Palatino Linotype"/>
                <a:cs typeface="Palatino Linotype"/>
              </a:rPr>
              <a:t> </a:t>
            </a:r>
            <a:r>
              <a:rPr sz="1600" spc="-5" dirty="0">
                <a:latin typeface="Palatino Linotype"/>
                <a:cs typeface="Palatino Linotype"/>
              </a:rPr>
              <a:t>approaches </a:t>
            </a:r>
            <a:r>
              <a:rPr sz="1600" spc="150" dirty="0">
                <a:latin typeface="Times New Roman"/>
                <a:cs typeface="Times New Roman"/>
              </a:rPr>
              <a:t>1</a:t>
            </a:r>
            <a:r>
              <a:rPr sz="1600" spc="150" dirty="0">
                <a:latin typeface="Palatino Linotype"/>
                <a:cs typeface="Palatino Linotype"/>
              </a:rPr>
              <a:t>/</a:t>
            </a:r>
            <a:r>
              <a:rPr sz="1600" i="1" spc="150" dirty="0">
                <a:latin typeface="Palatino Linotype"/>
                <a:cs typeface="Palatino Linotype"/>
              </a:rPr>
              <a:t>e </a:t>
            </a:r>
            <a:r>
              <a:rPr sz="1600" dirty="0">
                <a:latin typeface="Palatino Linotype"/>
                <a:cs typeface="Palatino Linotype"/>
              </a:rPr>
              <a:t>as </a:t>
            </a:r>
            <a:r>
              <a:rPr sz="1600" i="1" dirty="0">
                <a:latin typeface="Palatino Linotype"/>
                <a:cs typeface="Palatino Linotype"/>
              </a:rPr>
              <a:t>n </a:t>
            </a:r>
            <a:r>
              <a:rPr sz="1600" i="1" spc="5" dirty="0">
                <a:latin typeface="Palatino Linotype"/>
                <a:cs typeface="Palatino Linotype"/>
              </a:rPr>
              <a:t> </a:t>
            </a:r>
            <a:r>
              <a:rPr sz="1600" spc="-10" dirty="0">
                <a:latin typeface="Palatino Linotype"/>
                <a:cs typeface="Palatino Linotype"/>
              </a:rPr>
              <a:t>grows </a:t>
            </a:r>
            <a:r>
              <a:rPr sz="1600" spc="-5" dirty="0">
                <a:latin typeface="Palatino Linotype"/>
                <a:cs typeface="Palatino Linotype"/>
              </a:rPr>
              <a:t>without bound.</a:t>
            </a:r>
            <a:endParaRPr sz="1600">
              <a:latin typeface="Palatino Linotype"/>
              <a:cs typeface="Palatino Linotyp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5992" y="19028"/>
            <a:ext cx="7232015" cy="635000"/>
          </a:xfrm>
          <a:prstGeom prst="rect">
            <a:avLst/>
          </a:prstGeom>
        </p:spPr>
        <p:txBody>
          <a:bodyPr vert="horz" wrap="square" lIns="0" tIns="12700" rIns="0" bIns="0" rtlCol="0">
            <a:spAutoFit/>
          </a:bodyPr>
          <a:lstStyle/>
          <a:p>
            <a:pPr marL="12700">
              <a:lnSpc>
                <a:spcPct val="100000"/>
              </a:lnSpc>
              <a:spcBef>
                <a:spcPts val="100"/>
              </a:spcBef>
            </a:pPr>
            <a:r>
              <a:rPr sz="4000" dirty="0"/>
              <a:t>The</a:t>
            </a:r>
            <a:r>
              <a:rPr sz="4000" spc="-85" dirty="0"/>
              <a:t> </a:t>
            </a:r>
            <a:r>
              <a:rPr sz="4000" spc="-105" dirty="0"/>
              <a:t>Tower</a:t>
            </a:r>
            <a:r>
              <a:rPr sz="4000" spc="-10" dirty="0"/>
              <a:t> </a:t>
            </a:r>
            <a:r>
              <a:rPr sz="4000" dirty="0"/>
              <a:t>of</a:t>
            </a:r>
            <a:r>
              <a:rPr sz="4000" spc="-15" dirty="0"/>
              <a:t> </a:t>
            </a:r>
            <a:r>
              <a:rPr sz="4000" spc="-5" dirty="0"/>
              <a:t>Hanoi (</a:t>
            </a:r>
            <a:r>
              <a:rPr sz="4000" i="1" spc="-5" dirty="0">
                <a:latin typeface="Trebuchet MS"/>
                <a:cs typeface="Trebuchet MS"/>
              </a:rPr>
              <a:t>continued</a:t>
            </a:r>
            <a:r>
              <a:rPr sz="4000" spc="-5" dirty="0"/>
              <a:t>)</a:t>
            </a:r>
            <a:endParaRPr sz="4000" dirty="0">
              <a:latin typeface="Trebuchet MS"/>
              <a:cs typeface="Trebuchet MS"/>
            </a:endParaRPr>
          </a:p>
        </p:txBody>
      </p:sp>
      <p:sp>
        <p:nvSpPr>
          <p:cNvPr id="3" name="object 3"/>
          <p:cNvSpPr/>
          <p:nvPr/>
        </p:nvSpPr>
        <p:spPr>
          <a:xfrm>
            <a:off x="892629" y="1676400"/>
            <a:ext cx="8229600" cy="4389120"/>
          </a:xfrm>
          <a:custGeom>
            <a:avLst/>
            <a:gdLst/>
            <a:ahLst/>
            <a:cxnLst/>
            <a:rect l="l" t="t" r="r" b="b"/>
            <a:pathLst>
              <a:path w="8229600" h="4389120">
                <a:moveTo>
                  <a:pt x="0" y="0"/>
                </a:moveTo>
                <a:lnTo>
                  <a:pt x="8229600" y="0"/>
                </a:lnTo>
                <a:lnTo>
                  <a:pt x="8229600" y="4389120"/>
                </a:lnTo>
                <a:lnTo>
                  <a:pt x="0" y="4389120"/>
                </a:lnTo>
                <a:lnTo>
                  <a:pt x="0" y="0"/>
                </a:lnTo>
                <a:close/>
              </a:path>
            </a:pathLst>
          </a:custGeom>
          <a:solidFill>
            <a:srgbClr val="FFFFFF"/>
          </a:solidFill>
        </p:spPr>
        <p:txBody>
          <a:bodyPr wrap="square" lIns="0" tIns="0" rIns="0" bIns="0" rtlCol="0"/>
          <a:lstStyle/>
          <a:p>
            <a:endParaRPr/>
          </a:p>
        </p:txBody>
      </p:sp>
      <p:sp>
        <p:nvSpPr>
          <p:cNvPr id="4" name="object 4"/>
          <p:cNvSpPr txBox="1"/>
          <p:nvPr/>
        </p:nvSpPr>
        <p:spPr>
          <a:xfrm>
            <a:off x="292359" y="662240"/>
            <a:ext cx="8610600" cy="1103251"/>
          </a:xfrm>
          <a:prstGeom prst="rect">
            <a:avLst/>
          </a:prstGeom>
        </p:spPr>
        <p:txBody>
          <a:bodyPr vert="horz" wrap="square" lIns="0" tIns="17145" rIns="0" bIns="0" rtlCol="0">
            <a:spAutoFit/>
          </a:bodyPr>
          <a:lstStyle/>
          <a:p>
            <a:pPr marL="113664" marR="30480" indent="-76200">
              <a:lnSpc>
                <a:spcPct val="98100"/>
              </a:lnSpc>
              <a:spcBef>
                <a:spcPts val="135"/>
              </a:spcBef>
              <a:tabLst>
                <a:tab pos="2995295" algn="l"/>
              </a:tabLst>
            </a:pPr>
            <a:r>
              <a:rPr b="1" dirty="0">
                <a:latin typeface="Palatino Linotype"/>
                <a:cs typeface="Palatino Linotype"/>
              </a:rPr>
              <a:t>Solution</a:t>
            </a:r>
            <a:r>
              <a:rPr dirty="0">
                <a:latin typeface="Palatino Linotype"/>
                <a:cs typeface="Palatino Linotype"/>
              </a:rPr>
              <a:t>:</a:t>
            </a:r>
            <a:r>
              <a:rPr spc="-5" dirty="0">
                <a:latin typeface="Palatino Linotype"/>
                <a:cs typeface="Palatino Linotype"/>
              </a:rPr>
              <a:t> </a:t>
            </a:r>
            <a:r>
              <a:rPr dirty="0">
                <a:latin typeface="Palatino Linotype"/>
                <a:cs typeface="Palatino Linotype"/>
              </a:rPr>
              <a:t>Let {</a:t>
            </a:r>
            <a:r>
              <a:rPr i="1" dirty="0">
                <a:latin typeface="Palatino Linotype"/>
                <a:cs typeface="Palatino Linotype"/>
              </a:rPr>
              <a:t>H</a:t>
            </a:r>
            <a:r>
              <a:rPr i="1" baseline="-25000" dirty="0">
                <a:latin typeface="Palatino Linotype"/>
                <a:cs typeface="Palatino Linotype"/>
              </a:rPr>
              <a:t>n</a:t>
            </a:r>
            <a:r>
              <a:rPr dirty="0">
                <a:latin typeface="Palatino Linotype"/>
                <a:cs typeface="Palatino Linotype"/>
              </a:rPr>
              <a:t>} denote the number of moves needed to solve the</a:t>
            </a:r>
            <a:r>
              <a:rPr spc="-5" dirty="0">
                <a:latin typeface="Palatino Linotype"/>
                <a:cs typeface="Palatino Linotype"/>
              </a:rPr>
              <a:t> </a:t>
            </a:r>
            <a:r>
              <a:rPr spc="-30" dirty="0">
                <a:latin typeface="Palatino Linotype"/>
                <a:cs typeface="Palatino Linotype"/>
              </a:rPr>
              <a:t>Tower</a:t>
            </a:r>
            <a:r>
              <a:rPr dirty="0">
                <a:latin typeface="Palatino Linotype"/>
                <a:cs typeface="Palatino Linotype"/>
              </a:rPr>
              <a:t> of Hanoi Puzzle </a:t>
            </a:r>
            <a:r>
              <a:rPr spc="5" dirty="0">
                <a:latin typeface="Palatino Linotype"/>
                <a:cs typeface="Palatino Linotype"/>
              </a:rPr>
              <a:t> </a:t>
            </a:r>
            <a:r>
              <a:rPr dirty="0">
                <a:latin typeface="Palatino Linotype"/>
                <a:cs typeface="Palatino Linotype"/>
              </a:rPr>
              <a:t>with</a:t>
            </a:r>
            <a:r>
              <a:rPr spc="5" dirty="0">
                <a:latin typeface="Palatino Linotype"/>
                <a:cs typeface="Palatino Linotype"/>
              </a:rPr>
              <a:t> </a:t>
            </a:r>
            <a:r>
              <a:rPr i="1" dirty="0">
                <a:latin typeface="Palatino Linotype"/>
                <a:cs typeface="Palatino Linotype"/>
              </a:rPr>
              <a:t>n</a:t>
            </a:r>
            <a:r>
              <a:rPr i="1" spc="10" dirty="0">
                <a:latin typeface="Palatino Linotype"/>
                <a:cs typeface="Palatino Linotype"/>
              </a:rPr>
              <a:t> </a:t>
            </a:r>
            <a:r>
              <a:rPr dirty="0">
                <a:latin typeface="Palatino Linotype"/>
                <a:cs typeface="Palatino Linotype"/>
              </a:rPr>
              <a:t>disks.</a:t>
            </a:r>
            <a:r>
              <a:rPr spc="5" dirty="0">
                <a:latin typeface="Palatino Linotype"/>
                <a:cs typeface="Palatino Linotype"/>
              </a:rPr>
              <a:t> </a:t>
            </a:r>
            <a:r>
              <a:rPr dirty="0">
                <a:latin typeface="Palatino Linotype"/>
                <a:cs typeface="Palatino Linotype"/>
              </a:rPr>
              <a:t>Set</a:t>
            </a:r>
            <a:r>
              <a:rPr spc="10" dirty="0">
                <a:latin typeface="Palatino Linotype"/>
                <a:cs typeface="Palatino Linotype"/>
              </a:rPr>
              <a:t> </a:t>
            </a:r>
            <a:r>
              <a:rPr dirty="0">
                <a:latin typeface="Palatino Linotype"/>
                <a:cs typeface="Palatino Linotype"/>
              </a:rPr>
              <a:t>up</a:t>
            </a:r>
            <a:r>
              <a:rPr spc="5" dirty="0">
                <a:latin typeface="Palatino Linotype"/>
                <a:cs typeface="Palatino Linotype"/>
              </a:rPr>
              <a:t> </a:t>
            </a:r>
            <a:r>
              <a:rPr dirty="0">
                <a:latin typeface="Palatino Linotype"/>
                <a:cs typeface="Palatino Linotype"/>
              </a:rPr>
              <a:t>a</a:t>
            </a:r>
            <a:r>
              <a:rPr spc="10" dirty="0">
                <a:latin typeface="Palatino Linotype"/>
                <a:cs typeface="Palatino Linotype"/>
              </a:rPr>
              <a:t> </a:t>
            </a:r>
            <a:r>
              <a:rPr spc="-10" dirty="0">
                <a:latin typeface="Palatino Linotype"/>
                <a:cs typeface="Palatino Linotype"/>
              </a:rPr>
              <a:t>recurrence	</a:t>
            </a:r>
            <a:r>
              <a:rPr spc="-5" dirty="0">
                <a:latin typeface="Palatino Linotype"/>
                <a:cs typeface="Palatino Linotype"/>
              </a:rPr>
              <a:t>relation</a:t>
            </a:r>
            <a:r>
              <a:rPr dirty="0">
                <a:latin typeface="Palatino Linotype"/>
                <a:cs typeface="Palatino Linotype"/>
              </a:rPr>
              <a:t> for the sequence</a:t>
            </a:r>
            <a:r>
              <a:rPr spc="-5" dirty="0">
                <a:latin typeface="Palatino Linotype"/>
                <a:cs typeface="Palatino Linotype"/>
              </a:rPr>
              <a:t> </a:t>
            </a:r>
            <a:r>
              <a:rPr dirty="0">
                <a:latin typeface="Palatino Linotype"/>
                <a:cs typeface="Palatino Linotype"/>
              </a:rPr>
              <a:t>{</a:t>
            </a:r>
            <a:r>
              <a:rPr i="1" dirty="0">
                <a:latin typeface="Palatino Linotype"/>
                <a:cs typeface="Palatino Linotype"/>
              </a:rPr>
              <a:t>H</a:t>
            </a:r>
            <a:r>
              <a:rPr i="1" baseline="-25000" dirty="0">
                <a:latin typeface="Palatino Linotype"/>
                <a:cs typeface="Palatino Linotype"/>
              </a:rPr>
              <a:t>n</a:t>
            </a:r>
            <a:r>
              <a:rPr dirty="0">
                <a:latin typeface="Palatino Linotype"/>
                <a:cs typeface="Palatino Linotype"/>
              </a:rPr>
              <a:t>}. Begin with </a:t>
            </a:r>
            <a:r>
              <a:rPr i="1" dirty="0">
                <a:latin typeface="Palatino Linotype"/>
                <a:cs typeface="Palatino Linotype"/>
              </a:rPr>
              <a:t>n </a:t>
            </a:r>
            <a:r>
              <a:rPr spc="-5" dirty="0">
                <a:latin typeface="Palatino Linotype"/>
                <a:cs typeface="Palatino Linotype"/>
              </a:rPr>
              <a:t>disks</a:t>
            </a:r>
            <a:r>
              <a:rPr dirty="0">
                <a:latin typeface="Palatino Linotype"/>
                <a:cs typeface="Palatino Linotype"/>
              </a:rPr>
              <a:t> on peg </a:t>
            </a:r>
            <a:r>
              <a:rPr dirty="0">
                <a:latin typeface="Times New Roman"/>
                <a:cs typeface="Times New Roman"/>
              </a:rPr>
              <a:t>1</a:t>
            </a:r>
            <a:r>
              <a:rPr dirty="0">
                <a:latin typeface="Palatino Linotype"/>
                <a:cs typeface="Palatino Linotype"/>
              </a:rPr>
              <a:t>. </a:t>
            </a:r>
            <a:r>
              <a:rPr spc="-360" dirty="0">
                <a:latin typeface="Palatino Linotype"/>
                <a:cs typeface="Palatino Linotype"/>
              </a:rPr>
              <a:t> </a:t>
            </a:r>
            <a:r>
              <a:rPr spc="-70" dirty="0">
                <a:latin typeface="Palatino Linotype"/>
                <a:cs typeface="Palatino Linotype"/>
              </a:rPr>
              <a:t>We</a:t>
            </a:r>
            <a:r>
              <a:rPr dirty="0">
                <a:latin typeface="Palatino Linotype"/>
                <a:cs typeface="Palatino Linotype"/>
              </a:rPr>
              <a:t> can transfer the top </a:t>
            </a:r>
            <a:r>
              <a:rPr i="1" dirty="0">
                <a:latin typeface="Palatino Linotype"/>
                <a:cs typeface="Palatino Linotype"/>
              </a:rPr>
              <a:t>n </a:t>
            </a:r>
            <a:r>
              <a:rPr i="1" spc="-85" dirty="0">
                <a:latin typeface="Times New Roman"/>
                <a:cs typeface="Times New Roman"/>
              </a:rPr>
              <a:t>−</a:t>
            </a:r>
            <a:r>
              <a:rPr spc="-85" dirty="0">
                <a:latin typeface="Times New Roman"/>
                <a:cs typeface="Times New Roman"/>
              </a:rPr>
              <a:t>1</a:t>
            </a:r>
            <a:r>
              <a:rPr spc="5" dirty="0">
                <a:latin typeface="Times New Roman"/>
                <a:cs typeface="Times New Roman"/>
              </a:rPr>
              <a:t> </a:t>
            </a:r>
            <a:r>
              <a:rPr dirty="0">
                <a:latin typeface="Palatino Linotype"/>
                <a:cs typeface="Palatino Linotype"/>
              </a:rPr>
              <a:t>disks, following the </a:t>
            </a:r>
            <a:r>
              <a:rPr spc="-5" dirty="0">
                <a:latin typeface="Palatino Linotype"/>
                <a:cs typeface="Palatino Linotype"/>
              </a:rPr>
              <a:t>rules</a:t>
            </a:r>
            <a:r>
              <a:rPr dirty="0">
                <a:latin typeface="Palatino Linotype"/>
                <a:cs typeface="Palatino Linotype"/>
              </a:rPr>
              <a:t> of the </a:t>
            </a:r>
            <a:r>
              <a:rPr spc="-5" dirty="0">
                <a:latin typeface="Palatino Linotype"/>
                <a:cs typeface="Palatino Linotype"/>
              </a:rPr>
              <a:t>puzzle,</a:t>
            </a:r>
            <a:r>
              <a:rPr spc="5" dirty="0">
                <a:latin typeface="Palatino Linotype"/>
                <a:cs typeface="Palatino Linotype"/>
              </a:rPr>
              <a:t> </a:t>
            </a:r>
            <a:r>
              <a:rPr dirty="0">
                <a:latin typeface="Palatino Linotype"/>
                <a:cs typeface="Palatino Linotype"/>
              </a:rPr>
              <a:t>to peg </a:t>
            </a:r>
            <a:r>
              <a:rPr dirty="0">
                <a:latin typeface="Times New Roman"/>
                <a:cs typeface="Times New Roman"/>
              </a:rPr>
              <a:t>3 </a:t>
            </a:r>
            <a:r>
              <a:rPr dirty="0">
                <a:latin typeface="Palatino Linotype"/>
                <a:cs typeface="Palatino Linotype"/>
              </a:rPr>
              <a:t>using </a:t>
            </a:r>
            <a:r>
              <a:rPr spc="-30" dirty="0">
                <a:latin typeface="Palatino Linotype"/>
                <a:cs typeface="Palatino Linotype"/>
              </a:rPr>
              <a:t>H</a:t>
            </a:r>
            <a:r>
              <a:rPr i="1" spc="-44" baseline="-25000" dirty="0">
                <a:latin typeface="Palatino Linotype"/>
                <a:cs typeface="Palatino Linotype"/>
              </a:rPr>
              <a:t>n</a:t>
            </a:r>
            <a:r>
              <a:rPr i="1" spc="-44" baseline="-25000" dirty="0">
                <a:latin typeface="Times New Roman"/>
                <a:cs typeface="Times New Roman"/>
              </a:rPr>
              <a:t>−</a:t>
            </a:r>
            <a:r>
              <a:rPr spc="-44" baseline="-25000" dirty="0">
                <a:latin typeface="Times New Roman"/>
                <a:cs typeface="Times New Roman"/>
              </a:rPr>
              <a:t>1 </a:t>
            </a:r>
            <a:r>
              <a:rPr spc="-37" baseline="-25000" dirty="0">
                <a:latin typeface="Times New Roman"/>
                <a:cs typeface="Times New Roman"/>
              </a:rPr>
              <a:t> </a:t>
            </a:r>
            <a:r>
              <a:rPr dirty="0">
                <a:latin typeface="Palatino Linotype"/>
                <a:cs typeface="Palatino Linotype"/>
              </a:rPr>
              <a:t>moves.</a:t>
            </a:r>
          </a:p>
        </p:txBody>
      </p:sp>
      <p:sp>
        <p:nvSpPr>
          <p:cNvPr id="5" name="object 5"/>
          <p:cNvSpPr txBox="1"/>
          <p:nvPr/>
        </p:nvSpPr>
        <p:spPr>
          <a:xfrm>
            <a:off x="21771" y="4097970"/>
            <a:ext cx="9021396" cy="2167260"/>
          </a:xfrm>
          <a:prstGeom prst="rect">
            <a:avLst/>
          </a:prstGeom>
        </p:spPr>
        <p:txBody>
          <a:bodyPr vert="horz" wrap="square" lIns="0" tIns="12700" rIns="0" bIns="0" rtlCol="0">
            <a:spAutoFit/>
          </a:bodyPr>
          <a:lstStyle/>
          <a:p>
            <a:pPr marL="133350">
              <a:lnSpc>
                <a:spcPts val="1650"/>
              </a:lnSpc>
              <a:spcBef>
                <a:spcPts val="100"/>
              </a:spcBef>
            </a:pPr>
            <a:r>
              <a:rPr sz="2000" dirty="0">
                <a:latin typeface="Palatino Linotype"/>
                <a:cs typeface="Palatino Linotype"/>
              </a:rPr>
              <a:t>First, we use </a:t>
            </a:r>
            <a:r>
              <a:rPr sz="2000" dirty="0">
                <a:latin typeface="Times New Roman"/>
                <a:cs typeface="Times New Roman"/>
              </a:rPr>
              <a:t>1 </a:t>
            </a:r>
            <a:r>
              <a:rPr sz="2000" dirty="0">
                <a:latin typeface="Palatino Linotype"/>
                <a:cs typeface="Palatino Linotype"/>
              </a:rPr>
              <a:t>move</a:t>
            </a:r>
            <a:r>
              <a:rPr sz="2000" spc="5" dirty="0">
                <a:latin typeface="Palatino Linotype"/>
                <a:cs typeface="Palatino Linotype"/>
              </a:rPr>
              <a:t> </a:t>
            </a:r>
            <a:r>
              <a:rPr sz="2000" dirty="0">
                <a:latin typeface="Palatino Linotype"/>
                <a:cs typeface="Palatino Linotype"/>
              </a:rPr>
              <a:t>to transfer the </a:t>
            </a:r>
            <a:r>
              <a:rPr sz="2000" spc="-5" dirty="0">
                <a:latin typeface="Palatino Linotype"/>
                <a:cs typeface="Palatino Linotype"/>
              </a:rPr>
              <a:t>largest</a:t>
            </a:r>
            <a:r>
              <a:rPr sz="2000" dirty="0">
                <a:latin typeface="Palatino Linotype"/>
                <a:cs typeface="Palatino Linotype"/>
              </a:rPr>
              <a:t> </a:t>
            </a:r>
            <a:r>
              <a:rPr sz="2000" spc="-5" dirty="0">
                <a:latin typeface="Palatino Linotype"/>
                <a:cs typeface="Palatino Linotype"/>
              </a:rPr>
              <a:t>disk</a:t>
            </a:r>
            <a:r>
              <a:rPr sz="2000" spc="5" dirty="0">
                <a:latin typeface="Palatino Linotype"/>
                <a:cs typeface="Palatino Linotype"/>
              </a:rPr>
              <a:t> </a:t>
            </a:r>
            <a:r>
              <a:rPr sz="2000" dirty="0">
                <a:latin typeface="Palatino Linotype"/>
                <a:cs typeface="Palatino Linotype"/>
              </a:rPr>
              <a:t>to the second peg. </a:t>
            </a:r>
            <a:r>
              <a:rPr sz="2000" spc="-5" dirty="0">
                <a:latin typeface="Palatino Linotype"/>
                <a:cs typeface="Palatino Linotype"/>
              </a:rPr>
              <a:t>Then</a:t>
            </a:r>
            <a:r>
              <a:rPr sz="2000" spc="5" dirty="0">
                <a:latin typeface="Palatino Linotype"/>
                <a:cs typeface="Palatino Linotype"/>
              </a:rPr>
              <a:t> </a:t>
            </a:r>
            <a:r>
              <a:rPr sz="2000" dirty="0">
                <a:latin typeface="Palatino Linotype"/>
                <a:cs typeface="Palatino Linotype"/>
              </a:rPr>
              <a:t>we</a:t>
            </a:r>
            <a:r>
              <a:rPr sz="2000" spc="375" dirty="0">
                <a:latin typeface="Palatino Linotype"/>
                <a:cs typeface="Palatino Linotype"/>
              </a:rPr>
              <a:t> </a:t>
            </a:r>
            <a:r>
              <a:rPr sz="2000" dirty="0">
                <a:latin typeface="Palatino Linotype"/>
                <a:cs typeface="Palatino Linotype"/>
              </a:rPr>
              <a:t>transfer the</a:t>
            </a:r>
            <a:r>
              <a:rPr sz="2000" spc="380" dirty="0">
                <a:latin typeface="Palatino Linotype"/>
                <a:cs typeface="Palatino Linotype"/>
              </a:rPr>
              <a:t> </a:t>
            </a:r>
            <a:r>
              <a:rPr sz="2000" i="1" dirty="0">
                <a:latin typeface="Palatino Linotype"/>
                <a:cs typeface="Palatino Linotype"/>
              </a:rPr>
              <a:t>n </a:t>
            </a:r>
            <a:r>
              <a:rPr sz="2000" i="1" spc="-85" dirty="0">
                <a:latin typeface="Times New Roman"/>
                <a:cs typeface="Times New Roman"/>
              </a:rPr>
              <a:t>−</a:t>
            </a:r>
            <a:r>
              <a:rPr sz="2000" spc="-85" dirty="0">
                <a:latin typeface="Times New Roman"/>
                <a:cs typeface="Times New Roman"/>
              </a:rPr>
              <a:t>1</a:t>
            </a:r>
            <a:endParaRPr sz="2000" dirty="0">
              <a:latin typeface="Times New Roman"/>
              <a:cs typeface="Times New Roman"/>
            </a:endParaRPr>
          </a:p>
          <a:p>
            <a:pPr marL="113664">
              <a:lnSpc>
                <a:spcPts val="1650"/>
              </a:lnSpc>
            </a:pPr>
            <a:r>
              <a:rPr sz="2000" spc="-5" dirty="0">
                <a:latin typeface="Palatino Linotype"/>
                <a:cs typeface="Palatino Linotype"/>
              </a:rPr>
              <a:t>disks</a:t>
            </a:r>
            <a:r>
              <a:rPr sz="2000" dirty="0">
                <a:latin typeface="Palatino Linotype"/>
                <a:cs typeface="Palatino Linotype"/>
              </a:rPr>
              <a:t> </a:t>
            </a:r>
            <a:r>
              <a:rPr sz="2000" spc="-10" dirty="0">
                <a:latin typeface="Palatino Linotype"/>
                <a:cs typeface="Palatino Linotype"/>
              </a:rPr>
              <a:t>from</a:t>
            </a:r>
            <a:r>
              <a:rPr sz="2000" spc="5" dirty="0">
                <a:latin typeface="Palatino Linotype"/>
                <a:cs typeface="Palatino Linotype"/>
              </a:rPr>
              <a:t> </a:t>
            </a:r>
            <a:r>
              <a:rPr sz="2000" dirty="0">
                <a:latin typeface="Palatino Linotype"/>
                <a:cs typeface="Palatino Linotype"/>
              </a:rPr>
              <a:t>peg</a:t>
            </a:r>
            <a:r>
              <a:rPr sz="2000" spc="5" dirty="0">
                <a:latin typeface="Palatino Linotype"/>
                <a:cs typeface="Palatino Linotype"/>
              </a:rPr>
              <a:t> </a:t>
            </a:r>
            <a:r>
              <a:rPr sz="2000" dirty="0">
                <a:latin typeface="Times New Roman"/>
                <a:cs typeface="Times New Roman"/>
              </a:rPr>
              <a:t>3</a:t>
            </a:r>
            <a:r>
              <a:rPr sz="2000" spc="5" dirty="0">
                <a:latin typeface="Times New Roman"/>
                <a:cs typeface="Times New Roman"/>
              </a:rPr>
              <a:t> </a:t>
            </a:r>
            <a:r>
              <a:rPr sz="2000" dirty="0">
                <a:latin typeface="Palatino Linotype"/>
                <a:cs typeface="Palatino Linotype"/>
              </a:rPr>
              <a:t>to</a:t>
            </a:r>
            <a:r>
              <a:rPr sz="2000" spc="5" dirty="0">
                <a:latin typeface="Palatino Linotype"/>
                <a:cs typeface="Palatino Linotype"/>
              </a:rPr>
              <a:t> </a:t>
            </a:r>
            <a:r>
              <a:rPr sz="2000" dirty="0">
                <a:latin typeface="Palatino Linotype"/>
                <a:cs typeface="Palatino Linotype"/>
              </a:rPr>
              <a:t>peg</a:t>
            </a:r>
            <a:r>
              <a:rPr sz="2000" spc="5" dirty="0">
                <a:latin typeface="Palatino Linotype"/>
                <a:cs typeface="Palatino Linotype"/>
              </a:rPr>
              <a:t> </a:t>
            </a:r>
            <a:r>
              <a:rPr sz="2000" dirty="0">
                <a:latin typeface="Times New Roman"/>
                <a:cs typeface="Times New Roman"/>
              </a:rPr>
              <a:t>2</a:t>
            </a:r>
            <a:r>
              <a:rPr sz="2000" spc="5" dirty="0">
                <a:latin typeface="Times New Roman"/>
                <a:cs typeface="Times New Roman"/>
              </a:rPr>
              <a:t> </a:t>
            </a:r>
            <a:r>
              <a:rPr sz="2000" dirty="0">
                <a:latin typeface="Palatino Linotype"/>
                <a:cs typeface="Palatino Linotype"/>
              </a:rPr>
              <a:t>using</a:t>
            </a:r>
            <a:r>
              <a:rPr sz="2000" spc="5" dirty="0">
                <a:latin typeface="Palatino Linotype"/>
                <a:cs typeface="Palatino Linotype"/>
              </a:rPr>
              <a:t> </a:t>
            </a:r>
            <a:r>
              <a:rPr sz="2000" spc="-30" dirty="0">
                <a:latin typeface="Palatino Linotype"/>
                <a:cs typeface="Palatino Linotype"/>
              </a:rPr>
              <a:t>H</a:t>
            </a:r>
            <a:r>
              <a:rPr sz="2000" i="1" spc="-44" baseline="-25000" dirty="0">
                <a:latin typeface="Palatino Linotype"/>
                <a:cs typeface="Palatino Linotype"/>
              </a:rPr>
              <a:t>n</a:t>
            </a:r>
            <a:r>
              <a:rPr sz="2000" i="1" spc="-44" baseline="-25000" dirty="0">
                <a:latin typeface="Times New Roman"/>
                <a:cs typeface="Times New Roman"/>
              </a:rPr>
              <a:t>−</a:t>
            </a:r>
            <a:r>
              <a:rPr sz="2000" spc="-44" baseline="-25000" dirty="0">
                <a:latin typeface="Times New Roman"/>
                <a:cs typeface="Times New Roman"/>
              </a:rPr>
              <a:t>1</a:t>
            </a:r>
            <a:r>
              <a:rPr sz="2000" spc="60" baseline="-25000" dirty="0">
                <a:latin typeface="Times New Roman"/>
                <a:cs typeface="Times New Roman"/>
              </a:rPr>
              <a:t> </a:t>
            </a:r>
            <a:r>
              <a:rPr sz="2000" spc="-5" dirty="0">
                <a:latin typeface="Palatino Linotype"/>
                <a:cs typeface="Palatino Linotype"/>
              </a:rPr>
              <a:t>additional</a:t>
            </a:r>
            <a:r>
              <a:rPr sz="2000" dirty="0">
                <a:latin typeface="Palatino Linotype"/>
                <a:cs typeface="Palatino Linotype"/>
              </a:rPr>
              <a:t> moves.</a:t>
            </a:r>
            <a:r>
              <a:rPr sz="2000" spc="5" dirty="0">
                <a:latin typeface="Palatino Linotype"/>
                <a:cs typeface="Palatino Linotype"/>
              </a:rPr>
              <a:t> </a:t>
            </a:r>
            <a:r>
              <a:rPr sz="2000" dirty="0">
                <a:latin typeface="Palatino Linotype"/>
                <a:cs typeface="Palatino Linotype"/>
              </a:rPr>
              <a:t>This</a:t>
            </a:r>
            <a:r>
              <a:rPr sz="2000" spc="5" dirty="0">
                <a:latin typeface="Palatino Linotype"/>
                <a:cs typeface="Palatino Linotype"/>
              </a:rPr>
              <a:t> </a:t>
            </a:r>
            <a:r>
              <a:rPr sz="2000" dirty="0">
                <a:latin typeface="Palatino Linotype"/>
                <a:cs typeface="Palatino Linotype"/>
              </a:rPr>
              <a:t>can</a:t>
            </a:r>
            <a:r>
              <a:rPr sz="2000" spc="5" dirty="0">
                <a:latin typeface="Palatino Linotype"/>
                <a:cs typeface="Palatino Linotype"/>
              </a:rPr>
              <a:t> </a:t>
            </a:r>
            <a:r>
              <a:rPr sz="2000" dirty="0">
                <a:latin typeface="Palatino Linotype"/>
                <a:cs typeface="Palatino Linotype"/>
              </a:rPr>
              <a:t>not</a:t>
            </a:r>
            <a:r>
              <a:rPr sz="2000" spc="5" dirty="0">
                <a:latin typeface="Palatino Linotype"/>
                <a:cs typeface="Palatino Linotype"/>
              </a:rPr>
              <a:t> </a:t>
            </a:r>
            <a:r>
              <a:rPr sz="2000" dirty="0">
                <a:latin typeface="Palatino Linotype"/>
                <a:cs typeface="Palatino Linotype"/>
              </a:rPr>
              <a:t>be</a:t>
            </a:r>
            <a:r>
              <a:rPr sz="2000" spc="5" dirty="0">
                <a:latin typeface="Palatino Linotype"/>
                <a:cs typeface="Palatino Linotype"/>
              </a:rPr>
              <a:t> </a:t>
            </a:r>
            <a:r>
              <a:rPr sz="2000" spc="-5" dirty="0">
                <a:latin typeface="Palatino Linotype"/>
                <a:cs typeface="Palatino Linotype"/>
              </a:rPr>
              <a:t>done</a:t>
            </a:r>
            <a:r>
              <a:rPr sz="2000" spc="5" dirty="0">
                <a:latin typeface="Palatino Linotype"/>
                <a:cs typeface="Palatino Linotype"/>
              </a:rPr>
              <a:t> </a:t>
            </a:r>
            <a:r>
              <a:rPr sz="2000" dirty="0">
                <a:latin typeface="Palatino Linotype"/>
                <a:cs typeface="Palatino Linotype"/>
              </a:rPr>
              <a:t>in</a:t>
            </a:r>
            <a:r>
              <a:rPr sz="2000" spc="5" dirty="0">
                <a:latin typeface="Palatino Linotype"/>
                <a:cs typeface="Palatino Linotype"/>
              </a:rPr>
              <a:t> </a:t>
            </a:r>
            <a:r>
              <a:rPr sz="2000" dirty="0">
                <a:latin typeface="Palatino Linotype"/>
                <a:cs typeface="Palatino Linotype"/>
              </a:rPr>
              <a:t>fewer</a:t>
            </a:r>
            <a:r>
              <a:rPr sz="2000" spc="5" dirty="0">
                <a:latin typeface="Palatino Linotype"/>
                <a:cs typeface="Palatino Linotype"/>
              </a:rPr>
              <a:t> </a:t>
            </a:r>
            <a:r>
              <a:rPr sz="2000" dirty="0">
                <a:latin typeface="Palatino Linotype"/>
                <a:cs typeface="Palatino Linotype"/>
              </a:rPr>
              <a:t>steps.</a:t>
            </a:r>
          </a:p>
          <a:p>
            <a:pPr marL="113664">
              <a:lnSpc>
                <a:spcPct val="100000"/>
              </a:lnSpc>
            </a:pPr>
            <a:r>
              <a:rPr sz="2000" dirty="0">
                <a:latin typeface="Palatino Linotype"/>
                <a:cs typeface="Palatino Linotype"/>
              </a:rPr>
              <a:t>Hence,</a:t>
            </a:r>
          </a:p>
          <a:p>
            <a:pPr marL="1183640">
              <a:lnSpc>
                <a:spcPct val="100000"/>
              </a:lnSpc>
              <a:spcBef>
                <a:spcPts val="100"/>
              </a:spcBef>
              <a:tabLst>
                <a:tab pos="2244725" algn="l"/>
              </a:tabLst>
            </a:pPr>
            <a:r>
              <a:rPr sz="2000" dirty="0">
                <a:latin typeface="Palatino Linotype"/>
                <a:cs typeface="Palatino Linotype"/>
              </a:rPr>
              <a:t>H</a:t>
            </a:r>
            <a:r>
              <a:rPr sz="2000" i="1" baseline="-25000" dirty="0">
                <a:latin typeface="Palatino Linotype"/>
                <a:cs typeface="Palatino Linotype"/>
              </a:rPr>
              <a:t>n</a:t>
            </a:r>
            <a:r>
              <a:rPr sz="2000" i="1" spc="569" baseline="-25000" dirty="0">
                <a:latin typeface="Palatino Linotype"/>
                <a:cs typeface="Palatino Linotype"/>
              </a:rPr>
              <a:t> </a:t>
            </a:r>
            <a:r>
              <a:rPr sz="2000" spc="160" dirty="0">
                <a:latin typeface="Palatino Linotype"/>
                <a:cs typeface="Palatino Linotype"/>
              </a:rPr>
              <a:t>=</a:t>
            </a:r>
            <a:r>
              <a:rPr sz="2000" spc="10" dirty="0">
                <a:latin typeface="Palatino Linotype"/>
                <a:cs typeface="Palatino Linotype"/>
              </a:rPr>
              <a:t> </a:t>
            </a:r>
            <a:r>
              <a:rPr sz="2000" spc="-25" dirty="0">
                <a:latin typeface="Times New Roman"/>
                <a:cs typeface="Times New Roman"/>
              </a:rPr>
              <a:t>2</a:t>
            </a:r>
            <a:r>
              <a:rPr sz="2000" spc="-25" dirty="0">
                <a:latin typeface="Palatino Linotype"/>
                <a:cs typeface="Palatino Linotype"/>
              </a:rPr>
              <a:t>H</a:t>
            </a:r>
            <a:r>
              <a:rPr sz="2000" i="1" spc="-37" baseline="-25000" dirty="0">
                <a:latin typeface="Palatino Linotype"/>
                <a:cs typeface="Palatino Linotype"/>
              </a:rPr>
              <a:t>n</a:t>
            </a:r>
            <a:r>
              <a:rPr sz="2000" i="1" spc="-37" baseline="-25000" dirty="0">
                <a:latin typeface="Times New Roman"/>
                <a:cs typeface="Times New Roman"/>
              </a:rPr>
              <a:t>−</a:t>
            </a:r>
            <a:r>
              <a:rPr sz="2000" spc="-37" baseline="-25000" dirty="0">
                <a:latin typeface="Times New Roman"/>
                <a:cs typeface="Times New Roman"/>
              </a:rPr>
              <a:t>1	</a:t>
            </a:r>
            <a:r>
              <a:rPr sz="2000" spc="160" dirty="0">
                <a:latin typeface="Palatino Linotype"/>
                <a:cs typeface="Palatino Linotype"/>
              </a:rPr>
              <a:t>+</a:t>
            </a:r>
            <a:r>
              <a:rPr sz="2000" spc="-45" dirty="0">
                <a:latin typeface="Palatino Linotype"/>
                <a:cs typeface="Palatino Linotype"/>
              </a:rPr>
              <a:t> </a:t>
            </a:r>
            <a:r>
              <a:rPr sz="2000" dirty="0">
                <a:latin typeface="Times New Roman"/>
                <a:cs typeface="Times New Roman"/>
              </a:rPr>
              <a:t>1.</a:t>
            </a:r>
          </a:p>
          <a:p>
            <a:pPr marL="38100">
              <a:lnSpc>
                <a:spcPct val="100000"/>
              </a:lnSpc>
              <a:spcBef>
                <a:spcPts val="300"/>
              </a:spcBef>
            </a:pPr>
            <a:r>
              <a:rPr sz="2000" dirty="0">
                <a:latin typeface="Palatino Linotype"/>
                <a:cs typeface="Palatino Linotype"/>
              </a:rPr>
              <a:t>The</a:t>
            </a:r>
            <a:r>
              <a:rPr sz="2000" spc="-5" dirty="0">
                <a:latin typeface="Palatino Linotype"/>
                <a:cs typeface="Palatino Linotype"/>
              </a:rPr>
              <a:t> </a:t>
            </a:r>
            <a:r>
              <a:rPr sz="2000" dirty="0">
                <a:latin typeface="Palatino Linotype"/>
                <a:cs typeface="Palatino Linotype"/>
              </a:rPr>
              <a:t>initial condition is </a:t>
            </a:r>
            <a:r>
              <a:rPr sz="2000" spc="55" dirty="0">
                <a:latin typeface="Palatino Linotype"/>
                <a:cs typeface="Palatino Linotype"/>
              </a:rPr>
              <a:t>H</a:t>
            </a:r>
            <a:r>
              <a:rPr sz="2000" spc="82" baseline="-25000" dirty="0">
                <a:latin typeface="Times New Roman"/>
                <a:cs typeface="Times New Roman"/>
              </a:rPr>
              <a:t>1</a:t>
            </a:r>
            <a:r>
              <a:rPr sz="2000" spc="55" dirty="0">
                <a:latin typeface="Palatino Linotype"/>
                <a:cs typeface="Palatino Linotype"/>
              </a:rPr>
              <a:t>=</a:t>
            </a:r>
            <a:r>
              <a:rPr sz="2000" dirty="0">
                <a:latin typeface="Palatino Linotype"/>
                <a:cs typeface="Palatino Linotype"/>
              </a:rPr>
              <a:t> </a:t>
            </a:r>
            <a:r>
              <a:rPr sz="2000" dirty="0">
                <a:latin typeface="Times New Roman"/>
                <a:cs typeface="Times New Roman"/>
              </a:rPr>
              <a:t>1</a:t>
            </a:r>
            <a:r>
              <a:rPr sz="2000" spc="-5" dirty="0">
                <a:latin typeface="Times New Roman"/>
                <a:cs typeface="Times New Roman"/>
              </a:rPr>
              <a:t> </a:t>
            </a:r>
            <a:r>
              <a:rPr sz="2000" dirty="0">
                <a:latin typeface="Times New Roman"/>
                <a:cs typeface="Times New Roman"/>
              </a:rPr>
              <a:t>since a single disk </a:t>
            </a:r>
            <a:r>
              <a:rPr sz="2000" spc="-5" dirty="0">
                <a:latin typeface="Times New Roman"/>
                <a:cs typeface="Times New Roman"/>
              </a:rPr>
              <a:t>can </a:t>
            </a:r>
            <a:r>
              <a:rPr sz="2000" dirty="0">
                <a:latin typeface="Times New Roman"/>
                <a:cs typeface="Times New Roman"/>
              </a:rPr>
              <a:t>be transferred from peg 1</a:t>
            </a:r>
            <a:r>
              <a:rPr sz="2000" spc="-5" dirty="0">
                <a:latin typeface="Times New Roman"/>
                <a:cs typeface="Times New Roman"/>
              </a:rPr>
              <a:t> </a:t>
            </a:r>
            <a:r>
              <a:rPr sz="2000" dirty="0">
                <a:latin typeface="Times New Roman"/>
                <a:cs typeface="Times New Roman"/>
              </a:rPr>
              <a:t>to peg 2 in one</a:t>
            </a:r>
            <a:r>
              <a:rPr sz="2000" spc="-5" dirty="0">
                <a:latin typeface="Times New Roman"/>
                <a:cs typeface="Times New Roman"/>
              </a:rPr>
              <a:t> </a:t>
            </a:r>
            <a:r>
              <a:rPr sz="2000" dirty="0">
                <a:latin typeface="Times New Roman"/>
                <a:cs typeface="Times New Roman"/>
              </a:rPr>
              <a:t>move.</a:t>
            </a:r>
          </a:p>
        </p:txBody>
      </p:sp>
      <p:pic>
        <p:nvPicPr>
          <p:cNvPr id="6" name="object 6"/>
          <p:cNvPicPr/>
          <p:nvPr/>
        </p:nvPicPr>
        <p:blipFill>
          <a:blip r:embed="rId2" cstate="print"/>
          <a:stretch>
            <a:fillRect/>
          </a:stretch>
        </p:blipFill>
        <p:spPr>
          <a:xfrm>
            <a:off x="2209800" y="2057400"/>
            <a:ext cx="4419600" cy="1965958"/>
          </a:xfrm>
          <a:prstGeom prst="rect">
            <a:avLst/>
          </a:prstGeom>
        </p:spPr>
      </p:pic>
      <p:sp>
        <p:nvSpPr>
          <p:cNvPr id="7" name="Rectangle 6">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8" name="Ink 7"/>
              <p14:cNvContentPartPr/>
              <p14:nvPr/>
            </p14:nvContentPartPr>
            <p14:xfrm>
              <a:off x="1098360" y="750240"/>
              <a:ext cx="6769080" cy="5277600"/>
            </p14:xfrm>
          </p:contentPart>
        </mc:Choice>
        <mc:Fallback xmlns="">
          <p:pic>
            <p:nvPicPr>
              <p:cNvPr id="8" name="Ink 7"/>
              <p:cNvPicPr/>
              <p:nvPr/>
            </p:nvPicPr>
            <p:blipFill>
              <a:blip r:embed="rId4"/>
              <a:stretch>
                <a:fillRect/>
              </a:stretch>
            </p:blipFill>
            <p:spPr>
              <a:xfrm>
                <a:off x="1089000" y="740880"/>
                <a:ext cx="6787800" cy="529632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5928" y="83786"/>
            <a:ext cx="8089900" cy="635000"/>
          </a:xfrm>
          <a:prstGeom prst="rect">
            <a:avLst/>
          </a:prstGeom>
        </p:spPr>
        <p:txBody>
          <a:bodyPr vert="horz" wrap="square" lIns="0" tIns="12700" rIns="0" bIns="0" rtlCol="0">
            <a:spAutoFit/>
          </a:bodyPr>
          <a:lstStyle/>
          <a:p>
            <a:pPr marL="12700">
              <a:lnSpc>
                <a:spcPct val="100000"/>
              </a:lnSpc>
              <a:spcBef>
                <a:spcPts val="100"/>
              </a:spcBef>
            </a:pPr>
            <a:r>
              <a:rPr sz="4000" dirty="0"/>
              <a:t>The</a:t>
            </a:r>
            <a:r>
              <a:rPr sz="4000" spc="-85" dirty="0"/>
              <a:t> </a:t>
            </a:r>
            <a:r>
              <a:rPr sz="4000" spc="-105" dirty="0"/>
              <a:t>Tower</a:t>
            </a:r>
            <a:r>
              <a:rPr sz="4000" spc="-10" dirty="0"/>
              <a:t> </a:t>
            </a:r>
            <a:r>
              <a:rPr sz="4000" dirty="0"/>
              <a:t>of</a:t>
            </a:r>
            <a:r>
              <a:rPr sz="4000" spc="-15" dirty="0"/>
              <a:t> </a:t>
            </a:r>
            <a:r>
              <a:rPr sz="4000" spc="-5" dirty="0"/>
              <a:t>Hanoi (</a:t>
            </a:r>
            <a:r>
              <a:rPr sz="4000" i="1" spc="-5" dirty="0">
                <a:latin typeface="Trebuchet MS"/>
                <a:cs typeface="Trebuchet MS"/>
              </a:rPr>
              <a:t>continued</a:t>
            </a:r>
            <a:r>
              <a:rPr sz="4000" spc="-5" dirty="0"/>
              <a:t>)</a:t>
            </a:r>
            <a:endParaRPr sz="4000" dirty="0">
              <a:latin typeface="Trebuchet MS"/>
              <a:cs typeface="Trebuchet MS"/>
            </a:endParaRPr>
          </a:p>
        </p:txBody>
      </p:sp>
      <p:sp>
        <p:nvSpPr>
          <p:cNvPr id="3" name="object 3"/>
          <p:cNvSpPr txBox="1"/>
          <p:nvPr/>
        </p:nvSpPr>
        <p:spPr>
          <a:xfrm>
            <a:off x="284582" y="718786"/>
            <a:ext cx="8574833" cy="3064942"/>
          </a:xfrm>
          <a:prstGeom prst="rect">
            <a:avLst/>
          </a:prstGeom>
        </p:spPr>
        <p:txBody>
          <a:bodyPr vert="horz" wrap="square" lIns="0" tIns="11430" rIns="0" bIns="0" rtlCol="0">
            <a:spAutoFit/>
          </a:bodyPr>
          <a:lstStyle/>
          <a:p>
            <a:pPr marL="271780" marR="17780" indent="-246379">
              <a:lnSpc>
                <a:spcPct val="122500"/>
              </a:lnSpc>
              <a:spcBef>
                <a:spcPts val="90"/>
              </a:spcBef>
              <a:buClr>
                <a:srgbClr val="0BD0D9"/>
              </a:buClr>
              <a:buSzPct val="95833"/>
              <a:buFont typeface="Lucida Sans Unicode"/>
              <a:buChar char="●"/>
              <a:tabLst>
                <a:tab pos="271145" algn="l"/>
                <a:tab pos="271780" algn="l"/>
              </a:tabLst>
            </a:pPr>
            <a:r>
              <a:rPr sz="2800" spc="-52" baseline="2314" dirty="0">
                <a:latin typeface="Palatino Linotype"/>
                <a:cs typeface="Palatino Linotype"/>
              </a:rPr>
              <a:t>We </a:t>
            </a:r>
            <a:r>
              <a:rPr sz="2800" spc="15" baseline="2314" dirty="0">
                <a:latin typeface="Palatino Linotype"/>
                <a:cs typeface="Palatino Linotype"/>
              </a:rPr>
              <a:t>can use </a:t>
            </a:r>
            <a:r>
              <a:rPr sz="2800" spc="22" baseline="2314" dirty="0">
                <a:latin typeface="Palatino Linotype"/>
                <a:cs typeface="Palatino Linotype"/>
              </a:rPr>
              <a:t>an </a:t>
            </a:r>
            <a:r>
              <a:rPr sz="2800" spc="15" baseline="2314" dirty="0">
                <a:latin typeface="Palatino Linotype"/>
                <a:cs typeface="Palatino Linotype"/>
              </a:rPr>
              <a:t>iterative approach to solve this </a:t>
            </a:r>
            <a:r>
              <a:rPr sz="2800" spc="7" baseline="2314" dirty="0">
                <a:latin typeface="Palatino Linotype"/>
                <a:cs typeface="Palatino Linotype"/>
              </a:rPr>
              <a:t>recurrence relation </a:t>
            </a:r>
            <a:r>
              <a:rPr sz="2800" spc="22" baseline="2314" dirty="0">
                <a:latin typeface="Palatino Linotype"/>
                <a:cs typeface="Palatino Linotype"/>
              </a:rPr>
              <a:t>by </a:t>
            </a:r>
            <a:r>
              <a:rPr sz="2800" spc="15" baseline="2314" dirty="0">
                <a:latin typeface="Palatino Linotype"/>
                <a:cs typeface="Palatino Linotype"/>
              </a:rPr>
              <a:t>repeatedly expressing </a:t>
            </a:r>
            <a:r>
              <a:rPr sz="2800" i="1" spc="22" baseline="2314" dirty="0">
                <a:latin typeface="Palatino Linotype"/>
                <a:cs typeface="Palatino Linotype"/>
              </a:rPr>
              <a:t>H</a:t>
            </a:r>
            <a:r>
              <a:rPr i="1" spc="22" baseline="-27777" dirty="0">
                <a:latin typeface="Palatino Linotype"/>
                <a:cs typeface="Palatino Linotype"/>
              </a:rPr>
              <a:t>n</a:t>
            </a:r>
            <a:r>
              <a:rPr i="1" spc="30" baseline="-27777" dirty="0">
                <a:latin typeface="Palatino Linotype"/>
                <a:cs typeface="Palatino Linotype"/>
              </a:rPr>
              <a:t> </a:t>
            </a:r>
            <a:r>
              <a:rPr sz="2800" spc="15" baseline="2314" dirty="0">
                <a:latin typeface="Palatino Linotype"/>
                <a:cs typeface="Palatino Linotype"/>
              </a:rPr>
              <a:t>in </a:t>
            </a:r>
            <a:r>
              <a:rPr sz="2800" spc="22" baseline="2314" dirty="0">
                <a:latin typeface="Palatino Linotype"/>
                <a:cs typeface="Palatino Linotype"/>
              </a:rPr>
              <a:t>terms </a:t>
            </a:r>
            <a:r>
              <a:rPr sz="2800" spc="15" baseline="2314" dirty="0">
                <a:latin typeface="Palatino Linotype"/>
                <a:cs typeface="Palatino Linotype"/>
              </a:rPr>
              <a:t>of the </a:t>
            </a:r>
            <a:r>
              <a:rPr sz="2800" spc="-427" baseline="2314" dirty="0">
                <a:latin typeface="Palatino Linotype"/>
                <a:cs typeface="Palatino Linotype"/>
              </a:rPr>
              <a:t> </a:t>
            </a:r>
            <a:r>
              <a:rPr spc="10" dirty="0">
                <a:latin typeface="Palatino Linotype"/>
                <a:cs typeface="Palatino Linotype"/>
              </a:rPr>
              <a:t>previous</a:t>
            </a:r>
            <a:r>
              <a:rPr dirty="0">
                <a:latin typeface="Palatino Linotype"/>
                <a:cs typeface="Palatino Linotype"/>
              </a:rPr>
              <a:t> </a:t>
            </a:r>
            <a:r>
              <a:rPr spc="15" dirty="0">
                <a:latin typeface="Palatino Linotype"/>
                <a:cs typeface="Palatino Linotype"/>
              </a:rPr>
              <a:t>terms</a:t>
            </a:r>
            <a:r>
              <a:rPr spc="5" dirty="0">
                <a:latin typeface="Palatino Linotype"/>
                <a:cs typeface="Palatino Linotype"/>
              </a:rPr>
              <a:t> </a:t>
            </a:r>
            <a:r>
              <a:rPr spc="10" dirty="0">
                <a:latin typeface="Palatino Linotype"/>
                <a:cs typeface="Palatino Linotype"/>
              </a:rPr>
              <a:t>of</a:t>
            </a:r>
            <a:r>
              <a:rPr spc="5" dirty="0">
                <a:latin typeface="Palatino Linotype"/>
                <a:cs typeface="Palatino Linotype"/>
              </a:rPr>
              <a:t> </a:t>
            </a:r>
            <a:r>
              <a:rPr spc="10" dirty="0">
                <a:latin typeface="Palatino Linotype"/>
                <a:cs typeface="Palatino Linotype"/>
              </a:rPr>
              <a:t>the</a:t>
            </a:r>
            <a:r>
              <a:rPr spc="5" dirty="0">
                <a:latin typeface="Palatino Linotype"/>
                <a:cs typeface="Palatino Linotype"/>
              </a:rPr>
              <a:t> </a:t>
            </a:r>
            <a:r>
              <a:rPr spc="10" dirty="0">
                <a:latin typeface="Palatino Linotype"/>
                <a:cs typeface="Palatino Linotype"/>
              </a:rPr>
              <a:t>sequence.</a:t>
            </a:r>
            <a:endParaRPr dirty="0">
              <a:latin typeface="Palatino Linotype"/>
              <a:cs typeface="Palatino Linotype"/>
            </a:endParaRPr>
          </a:p>
          <a:p>
            <a:pPr marL="460375">
              <a:lnSpc>
                <a:spcPct val="100000"/>
              </a:lnSpc>
              <a:spcBef>
                <a:spcPts val="459"/>
              </a:spcBef>
            </a:pPr>
            <a:r>
              <a:rPr i="1" spc="15" dirty="0">
                <a:latin typeface="Palatino Linotype"/>
                <a:cs typeface="Palatino Linotype"/>
              </a:rPr>
              <a:t>H</a:t>
            </a:r>
            <a:r>
              <a:rPr i="1" spc="22" baseline="-31250" dirty="0">
                <a:latin typeface="Palatino Linotype"/>
                <a:cs typeface="Palatino Linotype"/>
              </a:rPr>
              <a:t>n</a:t>
            </a:r>
            <a:r>
              <a:rPr i="1" spc="135" baseline="-31250" dirty="0">
                <a:latin typeface="Palatino Linotype"/>
                <a:cs typeface="Palatino Linotype"/>
              </a:rPr>
              <a:t> </a:t>
            </a:r>
            <a:r>
              <a:rPr i="1" spc="145" dirty="0">
                <a:latin typeface="Palatino Linotype"/>
                <a:cs typeface="Palatino Linotype"/>
              </a:rPr>
              <a:t>=</a:t>
            </a:r>
            <a:r>
              <a:rPr i="1" spc="-10" dirty="0">
                <a:latin typeface="Palatino Linotype"/>
                <a:cs typeface="Palatino Linotype"/>
              </a:rPr>
              <a:t> </a:t>
            </a:r>
            <a:r>
              <a:rPr spc="-5" dirty="0">
                <a:latin typeface="Times New Roman"/>
                <a:cs typeface="Times New Roman"/>
              </a:rPr>
              <a:t>2</a:t>
            </a:r>
            <a:r>
              <a:rPr i="1" spc="-5" dirty="0">
                <a:latin typeface="Palatino Linotype"/>
                <a:cs typeface="Palatino Linotype"/>
              </a:rPr>
              <a:t>H</a:t>
            </a:r>
            <a:r>
              <a:rPr i="1" spc="-7" baseline="-31250" dirty="0">
                <a:latin typeface="Palatino Linotype"/>
                <a:cs typeface="Palatino Linotype"/>
              </a:rPr>
              <a:t>n</a:t>
            </a:r>
            <a:r>
              <a:rPr i="1" spc="-7" baseline="-27777" dirty="0">
                <a:latin typeface="Times New Roman"/>
                <a:cs typeface="Times New Roman"/>
              </a:rPr>
              <a:t>−</a:t>
            </a:r>
            <a:r>
              <a:rPr spc="-7" baseline="-27777" dirty="0">
                <a:latin typeface="Times New Roman"/>
                <a:cs typeface="Times New Roman"/>
              </a:rPr>
              <a:t>1</a:t>
            </a:r>
            <a:r>
              <a:rPr spc="135" baseline="-27777" dirty="0">
                <a:latin typeface="Times New Roman"/>
                <a:cs typeface="Times New Roman"/>
              </a:rPr>
              <a:t> </a:t>
            </a:r>
            <a:r>
              <a:rPr i="1" spc="145" dirty="0">
                <a:latin typeface="Palatino Linotype"/>
                <a:cs typeface="Palatino Linotype"/>
              </a:rPr>
              <a:t>+</a:t>
            </a:r>
            <a:r>
              <a:rPr i="1" spc="-10" dirty="0">
                <a:latin typeface="Palatino Linotype"/>
                <a:cs typeface="Palatino Linotype"/>
              </a:rPr>
              <a:t> </a:t>
            </a:r>
            <a:r>
              <a:rPr spc="15" dirty="0">
                <a:latin typeface="Times New Roman"/>
                <a:cs typeface="Times New Roman"/>
              </a:rPr>
              <a:t>1</a:t>
            </a:r>
            <a:endParaRPr dirty="0">
              <a:latin typeface="Times New Roman"/>
              <a:cs typeface="Times New Roman"/>
            </a:endParaRPr>
          </a:p>
          <a:p>
            <a:pPr marL="886460">
              <a:lnSpc>
                <a:spcPct val="100000"/>
              </a:lnSpc>
              <a:spcBef>
                <a:spcPts val="760"/>
              </a:spcBef>
            </a:pPr>
            <a:r>
              <a:rPr i="1" spc="145" dirty="0">
                <a:latin typeface="Palatino Linotype"/>
                <a:cs typeface="Palatino Linotype"/>
              </a:rPr>
              <a:t>=</a:t>
            </a:r>
            <a:r>
              <a:rPr i="1" spc="305" dirty="0">
                <a:latin typeface="Palatino Linotype"/>
                <a:cs typeface="Palatino Linotype"/>
              </a:rPr>
              <a:t> </a:t>
            </a:r>
            <a:r>
              <a:rPr dirty="0">
                <a:latin typeface="Times New Roman"/>
                <a:cs typeface="Times New Roman"/>
              </a:rPr>
              <a:t>2</a:t>
            </a:r>
            <a:r>
              <a:rPr dirty="0">
                <a:latin typeface="Palatino Linotype"/>
                <a:cs typeface="Palatino Linotype"/>
              </a:rPr>
              <a:t>(</a:t>
            </a:r>
            <a:r>
              <a:rPr dirty="0">
                <a:latin typeface="Times New Roman"/>
                <a:cs typeface="Times New Roman"/>
              </a:rPr>
              <a:t>2</a:t>
            </a:r>
            <a:r>
              <a:rPr i="1" dirty="0">
                <a:latin typeface="Palatino Linotype"/>
                <a:cs typeface="Palatino Linotype"/>
              </a:rPr>
              <a:t>H</a:t>
            </a:r>
            <a:r>
              <a:rPr i="1" baseline="-31250" dirty="0">
                <a:latin typeface="Palatino Linotype"/>
                <a:cs typeface="Palatino Linotype"/>
              </a:rPr>
              <a:t>n</a:t>
            </a:r>
            <a:r>
              <a:rPr i="1" baseline="-27777" dirty="0">
                <a:latin typeface="Times New Roman"/>
                <a:cs typeface="Times New Roman"/>
              </a:rPr>
              <a:t>−</a:t>
            </a:r>
            <a:r>
              <a:rPr baseline="-27777" dirty="0">
                <a:latin typeface="Times New Roman"/>
                <a:cs typeface="Times New Roman"/>
              </a:rPr>
              <a:t>2</a:t>
            </a:r>
            <a:r>
              <a:rPr spc="150" baseline="-27777" dirty="0">
                <a:latin typeface="Times New Roman"/>
                <a:cs typeface="Times New Roman"/>
              </a:rPr>
              <a:t> </a:t>
            </a:r>
            <a:r>
              <a:rPr i="1" spc="145" dirty="0">
                <a:latin typeface="Palatino Linotype"/>
                <a:cs typeface="Palatino Linotype"/>
              </a:rPr>
              <a:t>+</a:t>
            </a:r>
            <a:r>
              <a:rPr i="1" dirty="0">
                <a:latin typeface="Palatino Linotype"/>
                <a:cs typeface="Palatino Linotype"/>
              </a:rPr>
              <a:t> </a:t>
            </a:r>
            <a:r>
              <a:rPr spc="10" dirty="0">
                <a:latin typeface="Times New Roman"/>
                <a:cs typeface="Times New Roman"/>
              </a:rPr>
              <a:t>1</a:t>
            </a:r>
            <a:r>
              <a:rPr i="1" spc="10" dirty="0">
                <a:latin typeface="Palatino Linotype"/>
                <a:cs typeface="Palatino Linotype"/>
              </a:rPr>
              <a:t>)</a:t>
            </a:r>
            <a:r>
              <a:rPr i="1" spc="5" dirty="0">
                <a:latin typeface="Palatino Linotype"/>
                <a:cs typeface="Palatino Linotype"/>
              </a:rPr>
              <a:t> </a:t>
            </a:r>
            <a:r>
              <a:rPr i="1" spc="145" dirty="0">
                <a:latin typeface="Palatino Linotype"/>
                <a:cs typeface="Palatino Linotype"/>
              </a:rPr>
              <a:t>+</a:t>
            </a:r>
            <a:r>
              <a:rPr i="1" dirty="0">
                <a:latin typeface="Palatino Linotype"/>
                <a:cs typeface="Palatino Linotype"/>
              </a:rPr>
              <a:t> </a:t>
            </a:r>
            <a:r>
              <a:rPr spc="15" dirty="0">
                <a:latin typeface="Times New Roman"/>
                <a:cs typeface="Times New Roman"/>
              </a:rPr>
              <a:t>1</a:t>
            </a:r>
            <a:r>
              <a:rPr dirty="0">
                <a:latin typeface="Times New Roman"/>
                <a:cs typeface="Times New Roman"/>
              </a:rPr>
              <a:t> </a:t>
            </a:r>
            <a:r>
              <a:rPr i="1" spc="145" dirty="0">
                <a:latin typeface="Palatino Linotype"/>
                <a:cs typeface="Palatino Linotype"/>
              </a:rPr>
              <a:t>=</a:t>
            </a:r>
            <a:r>
              <a:rPr i="1" dirty="0">
                <a:latin typeface="Palatino Linotype"/>
                <a:cs typeface="Palatino Linotype"/>
              </a:rPr>
              <a:t> </a:t>
            </a:r>
            <a:r>
              <a:rPr spc="10" dirty="0">
                <a:latin typeface="Times New Roman"/>
                <a:cs typeface="Times New Roman"/>
              </a:rPr>
              <a:t>2</a:t>
            </a:r>
            <a:r>
              <a:rPr spc="15" baseline="27777" dirty="0">
                <a:latin typeface="Times New Roman"/>
                <a:cs typeface="Times New Roman"/>
              </a:rPr>
              <a:t>2</a:t>
            </a:r>
            <a:r>
              <a:rPr spc="157" baseline="27777" dirty="0">
                <a:latin typeface="Times New Roman"/>
                <a:cs typeface="Times New Roman"/>
              </a:rPr>
              <a:t> </a:t>
            </a:r>
            <a:r>
              <a:rPr i="1" spc="-10" dirty="0">
                <a:latin typeface="Palatino Linotype"/>
                <a:cs typeface="Palatino Linotype"/>
              </a:rPr>
              <a:t>H</a:t>
            </a:r>
            <a:r>
              <a:rPr i="1" spc="-15" baseline="-31250" dirty="0">
                <a:latin typeface="Palatino Linotype"/>
                <a:cs typeface="Palatino Linotype"/>
              </a:rPr>
              <a:t>n</a:t>
            </a:r>
            <a:r>
              <a:rPr i="1" spc="-15" baseline="-27777" dirty="0">
                <a:latin typeface="Times New Roman"/>
                <a:cs typeface="Times New Roman"/>
              </a:rPr>
              <a:t>−</a:t>
            </a:r>
            <a:r>
              <a:rPr spc="-15" baseline="-27777" dirty="0">
                <a:latin typeface="Times New Roman"/>
                <a:cs typeface="Times New Roman"/>
              </a:rPr>
              <a:t>2</a:t>
            </a:r>
            <a:r>
              <a:rPr spc="150" baseline="-27777" dirty="0">
                <a:latin typeface="Times New Roman"/>
                <a:cs typeface="Times New Roman"/>
              </a:rPr>
              <a:t> </a:t>
            </a:r>
            <a:r>
              <a:rPr i="1" spc="80" dirty="0">
                <a:latin typeface="Palatino Linotype"/>
                <a:cs typeface="Palatino Linotype"/>
              </a:rPr>
              <a:t>+</a:t>
            </a:r>
            <a:r>
              <a:rPr spc="80" dirty="0">
                <a:latin typeface="Times New Roman"/>
                <a:cs typeface="Times New Roman"/>
              </a:rPr>
              <a:t>2</a:t>
            </a:r>
            <a:r>
              <a:rPr dirty="0">
                <a:latin typeface="Times New Roman"/>
                <a:cs typeface="Times New Roman"/>
              </a:rPr>
              <a:t> </a:t>
            </a:r>
            <a:r>
              <a:rPr i="1" spc="145" dirty="0">
                <a:latin typeface="Palatino Linotype"/>
                <a:cs typeface="Palatino Linotype"/>
              </a:rPr>
              <a:t>+</a:t>
            </a:r>
            <a:r>
              <a:rPr i="1" dirty="0">
                <a:latin typeface="Palatino Linotype"/>
                <a:cs typeface="Palatino Linotype"/>
              </a:rPr>
              <a:t> </a:t>
            </a:r>
            <a:r>
              <a:rPr spc="15" dirty="0">
                <a:latin typeface="Times New Roman"/>
                <a:cs typeface="Times New Roman"/>
              </a:rPr>
              <a:t>1</a:t>
            </a:r>
            <a:endParaRPr dirty="0">
              <a:latin typeface="Times New Roman"/>
              <a:cs typeface="Times New Roman"/>
            </a:endParaRPr>
          </a:p>
          <a:p>
            <a:pPr marL="886460">
              <a:lnSpc>
                <a:spcPct val="100000"/>
              </a:lnSpc>
              <a:spcBef>
                <a:spcPts val="660"/>
              </a:spcBef>
            </a:pPr>
            <a:r>
              <a:rPr i="1" spc="145" dirty="0">
                <a:latin typeface="Palatino Linotype"/>
                <a:cs typeface="Palatino Linotype"/>
              </a:rPr>
              <a:t>=</a:t>
            </a:r>
            <a:r>
              <a:rPr i="1" spc="310" dirty="0">
                <a:latin typeface="Palatino Linotype"/>
                <a:cs typeface="Palatino Linotype"/>
              </a:rPr>
              <a:t> </a:t>
            </a:r>
            <a:r>
              <a:rPr dirty="0">
                <a:latin typeface="Times New Roman"/>
                <a:cs typeface="Times New Roman"/>
              </a:rPr>
              <a:t>2</a:t>
            </a:r>
            <a:r>
              <a:rPr baseline="27777" dirty="0">
                <a:latin typeface="Times New Roman"/>
                <a:cs typeface="Times New Roman"/>
              </a:rPr>
              <a:t>2</a:t>
            </a:r>
            <a:r>
              <a:rPr dirty="0">
                <a:latin typeface="Palatino Linotype"/>
                <a:cs typeface="Palatino Linotype"/>
              </a:rPr>
              <a:t>(</a:t>
            </a:r>
            <a:r>
              <a:rPr dirty="0">
                <a:latin typeface="Times New Roman"/>
                <a:cs typeface="Times New Roman"/>
              </a:rPr>
              <a:t>2</a:t>
            </a:r>
            <a:r>
              <a:rPr i="1" dirty="0">
                <a:latin typeface="Palatino Linotype"/>
                <a:cs typeface="Palatino Linotype"/>
              </a:rPr>
              <a:t>H</a:t>
            </a:r>
            <a:r>
              <a:rPr i="1" baseline="-31250" dirty="0">
                <a:latin typeface="Palatino Linotype"/>
                <a:cs typeface="Palatino Linotype"/>
              </a:rPr>
              <a:t>n</a:t>
            </a:r>
            <a:r>
              <a:rPr i="1" baseline="-27777" dirty="0">
                <a:latin typeface="Times New Roman"/>
                <a:cs typeface="Times New Roman"/>
              </a:rPr>
              <a:t>−</a:t>
            </a:r>
            <a:r>
              <a:rPr baseline="-27777" dirty="0">
                <a:latin typeface="Times New Roman"/>
                <a:cs typeface="Times New Roman"/>
              </a:rPr>
              <a:t>3</a:t>
            </a:r>
            <a:r>
              <a:rPr spc="157" baseline="-27777" dirty="0">
                <a:latin typeface="Times New Roman"/>
                <a:cs typeface="Times New Roman"/>
              </a:rPr>
              <a:t> </a:t>
            </a:r>
            <a:r>
              <a:rPr i="1" spc="145" dirty="0">
                <a:latin typeface="Palatino Linotype"/>
                <a:cs typeface="Palatino Linotype"/>
              </a:rPr>
              <a:t>+</a:t>
            </a:r>
            <a:r>
              <a:rPr i="1" dirty="0">
                <a:latin typeface="Palatino Linotype"/>
                <a:cs typeface="Palatino Linotype"/>
              </a:rPr>
              <a:t> </a:t>
            </a:r>
            <a:r>
              <a:rPr spc="10" dirty="0">
                <a:latin typeface="Times New Roman"/>
                <a:cs typeface="Times New Roman"/>
              </a:rPr>
              <a:t>1</a:t>
            </a:r>
            <a:r>
              <a:rPr spc="10" dirty="0">
                <a:latin typeface="Palatino Linotype"/>
                <a:cs typeface="Palatino Linotype"/>
              </a:rPr>
              <a:t>)</a:t>
            </a:r>
            <a:r>
              <a:rPr spc="5" dirty="0">
                <a:latin typeface="Palatino Linotype"/>
                <a:cs typeface="Palatino Linotype"/>
              </a:rPr>
              <a:t> </a:t>
            </a:r>
            <a:r>
              <a:rPr i="1" spc="145" dirty="0">
                <a:latin typeface="Palatino Linotype"/>
                <a:cs typeface="Palatino Linotype"/>
              </a:rPr>
              <a:t>+</a:t>
            </a:r>
            <a:r>
              <a:rPr i="1" spc="5" dirty="0">
                <a:latin typeface="Palatino Linotype"/>
                <a:cs typeface="Palatino Linotype"/>
              </a:rPr>
              <a:t> </a:t>
            </a:r>
            <a:r>
              <a:rPr spc="15" dirty="0">
                <a:latin typeface="Times New Roman"/>
                <a:cs typeface="Times New Roman"/>
              </a:rPr>
              <a:t>2</a:t>
            </a:r>
            <a:r>
              <a:rPr dirty="0">
                <a:latin typeface="Times New Roman"/>
                <a:cs typeface="Times New Roman"/>
              </a:rPr>
              <a:t> </a:t>
            </a:r>
            <a:r>
              <a:rPr i="1" spc="145" dirty="0">
                <a:latin typeface="Palatino Linotype"/>
                <a:cs typeface="Palatino Linotype"/>
              </a:rPr>
              <a:t>+</a:t>
            </a:r>
            <a:r>
              <a:rPr i="1" spc="5" dirty="0">
                <a:latin typeface="Palatino Linotype"/>
                <a:cs typeface="Palatino Linotype"/>
              </a:rPr>
              <a:t> </a:t>
            </a:r>
            <a:r>
              <a:rPr spc="15" dirty="0">
                <a:latin typeface="Times New Roman"/>
                <a:cs typeface="Times New Roman"/>
              </a:rPr>
              <a:t>1</a:t>
            </a:r>
            <a:r>
              <a:rPr spc="5" dirty="0">
                <a:latin typeface="Times New Roman"/>
                <a:cs typeface="Times New Roman"/>
              </a:rPr>
              <a:t> </a:t>
            </a:r>
            <a:r>
              <a:rPr i="1" spc="145" dirty="0">
                <a:latin typeface="Palatino Linotype"/>
                <a:cs typeface="Palatino Linotype"/>
              </a:rPr>
              <a:t>=</a:t>
            </a:r>
            <a:r>
              <a:rPr i="1" dirty="0">
                <a:latin typeface="Palatino Linotype"/>
                <a:cs typeface="Palatino Linotype"/>
              </a:rPr>
              <a:t> </a:t>
            </a:r>
            <a:r>
              <a:rPr spc="10" dirty="0">
                <a:latin typeface="Times New Roman"/>
                <a:cs typeface="Times New Roman"/>
              </a:rPr>
              <a:t>2</a:t>
            </a:r>
            <a:r>
              <a:rPr spc="15" baseline="27777" dirty="0">
                <a:latin typeface="Times New Roman"/>
                <a:cs typeface="Times New Roman"/>
              </a:rPr>
              <a:t>3</a:t>
            </a:r>
            <a:r>
              <a:rPr spc="157" baseline="27777" dirty="0">
                <a:latin typeface="Times New Roman"/>
                <a:cs typeface="Times New Roman"/>
              </a:rPr>
              <a:t> </a:t>
            </a:r>
            <a:r>
              <a:rPr i="1" spc="-10" dirty="0">
                <a:latin typeface="Palatino Linotype"/>
                <a:cs typeface="Palatino Linotype"/>
              </a:rPr>
              <a:t>H</a:t>
            </a:r>
            <a:r>
              <a:rPr i="1" spc="-15" baseline="-31250" dirty="0">
                <a:latin typeface="Palatino Linotype"/>
                <a:cs typeface="Palatino Linotype"/>
              </a:rPr>
              <a:t>n</a:t>
            </a:r>
            <a:r>
              <a:rPr i="1" spc="-15" baseline="-27777" dirty="0">
                <a:latin typeface="Times New Roman"/>
                <a:cs typeface="Times New Roman"/>
              </a:rPr>
              <a:t>−</a:t>
            </a:r>
            <a:r>
              <a:rPr spc="-15" baseline="-27777" dirty="0">
                <a:latin typeface="Times New Roman"/>
                <a:cs typeface="Times New Roman"/>
              </a:rPr>
              <a:t>3</a:t>
            </a:r>
            <a:r>
              <a:rPr spc="157" baseline="-27777" dirty="0">
                <a:latin typeface="Times New Roman"/>
                <a:cs typeface="Times New Roman"/>
              </a:rPr>
              <a:t> </a:t>
            </a:r>
            <a:r>
              <a:rPr i="1" spc="55" dirty="0">
                <a:latin typeface="Palatino Linotype"/>
                <a:cs typeface="Palatino Linotype"/>
              </a:rPr>
              <a:t>+</a:t>
            </a:r>
            <a:r>
              <a:rPr spc="55" dirty="0">
                <a:latin typeface="Times New Roman"/>
                <a:cs typeface="Times New Roman"/>
              </a:rPr>
              <a:t>2</a:t>
            </a:r>
            <a:r>
              <a:rPr spc="82" baseline="27777" dirty="0">
                <a:latin typeface="Times New Roman"/>
                <a:cs typeface="Times New Roman"/>
              </a:rPr>
              <a:t>2</a:t>
            </a:r>
            <a:r>
              <a:rPr spc="150" baseline="27777" dirty="0">
                <a:latin typeface="Times New Roman"/>
                <a:cs typeface="Times New Roman"/>
              </a:rPr>
              <a:t> </a:t>
            </a:r>
            <a:r>
              <a:rPr i="1" spc="145" dirty="0">
                <a:latin typeface="Palatino Linotype"/>
                <a:cs typeface="Palatino Linotype"/>
              </a:rPr>
              <a:t>+</a:t>
            </a:r>
            <a:r>
              <a:rPr i="1" spc="5" dirty="0">
                <a:latin typeface="Palatino Linotype"/>
                <a:cs typeface="Palatino Linotype"/>
              </a:rPr>
              <a:t> </a:t>
            </a:r>
            <a:r>
              <a:rPr spc="15" dirty="0">
                <a:latin typeface="Times New Roman"/>
                <a:cs typeface="Times New Roman"/>
              </a:rPr>
              <a:t>2</a:t>
            </a:r>
            <a:r>
              <a:rPr spc="5" dirty="0">
                <a:latin typeface="Times New Roman"/>
                <a:cs typeface="Times New Roman"/>
              </a:rPr>
              <a:t> </a:t>
            </a:r>
            <a:r>
              <a:rPr i="1" spc="145" dirty="0">
                <a:latin typeface="Palatino Linotype"/>
                <a:cs typeface="Palatino Linotype"/>
              </a:rPr>
              <a:t>+</a:t>
            </a:r>
            <a:r>
              <a:rPr i="1" dirty="0">
                <a:latin typeface="Palatino Linotype"/>
                <a:cs typeface="Palatino Linotype"/>
              </a:rPr>
              <a:t> </a:t>
            </a:r>
            <a:r>
              <a:rPr spc="15" dirty="0">
                <a:latin typeface="Times New Roman"/>
                <a:cs typeface="Times New Roman"/>
              </a:rPr>
              <a:t>1</a:t>
            </a:r>
            <a:endParaRPr dirty="0">
              <a:latin typeface="Times New Roman"/>
              <a:cs typeface="Times New Roman"/>
            </a:endParaRPr>
          </a:p>
          <a:p>
            <a:pPr marL="886460">
              <a:lnSpc>
                <a:spcPct val="100000"/>
              </a:lnSpc>
              <a:spcBef>
                <a:spcPts val="760"/>
              </a:spcBef>
            </a:pPr>
            <a:r>
              <a:rPr spc="-450" dirty="0">
                <a:latin typeface="Lucida Sans Unicode"/>
                <a:cs typeface="Lucida Sans Unicode"/>
              </a:rPr>
              <a:t>⋮</a:t>
            </a:r>
            <a:endParaRPr dirty="0">
              <a:latin typeface="Lucida Sans Unicode"/>
              <a:cs typeface="Lucida Sans Unicode"/>
            </a:endParaRPr>
          </a:p>
          <a:p>
            <a:pPr marL="886460">
              <a:lnSpc>
                <a:spcPts val="1125"/>
              </a:lnSpc>
              <a:spcBef>
                <a:spcPts val="560"/>
              </a:spcBef>
            </a:pPr>
            <a:r>
              <a:rPr i="1" spc="145" dirty="0">
                <a:latin typeface="Palatino Linotype"/>
                <a:cs typeface="Palatino Linotype"/>
              </a:rPr>
              <a:t>=</a:t>
            </a:r>
            <a:r>
              <a:rPr i="1" dirty="0">
                <a:latin typeface="Palatino Linotype"/>
                <a:cs typeface="Palatino Linotype"/>
              </a:rPr>
              <a:t> </a:t>
            </a:r>
            <a:r>
              <a:rPr spc="10" dirty="0">
                <a:latin typeface="Times New Roman"/>
                <a:cs typeface="Times New Roman"/>
              </a:rPr>
              <a:t>2</a:t>
            </a:r>
            <a:r>
              <a:rPr i="1" spc="15" baseline="31250" dirty="0">
                <a:latin typeface="Palatino Linotype"/>
                <a:cs typeface="Palatino Linotype"/>
              </a:rPr>
              <a:t>n-</a:t>
            </a:r>
            <a:r>
              <a:rPr spc="15" baseline="31250" dirty="0">
                <a:latin typeface="Palatino Linotype"/>
                <a:cs typeface="Palatino Linotype"/>
              </a:rPr>
              <a:t>1</a:t>
            </a:r>
            <a:r>
              <a:rPr i="1" spc="10" dirty="0">
                <a:latin typeface="Palatino Linotype"/>
                <a:cs typeface="Palatino Linotype"/>
              </a:rPr>
              <a:t>H </a:t>
            </a:r>
            <a:r>
              <a:rPr i="1" spc="90" dirty="0">
                <a:latin typeface="Palatino Linotype"/>
                <a:cs typeface="Palatino Linotype"/>
              </a:rPr>
              <a:t> </a:t>
            </a:r>
            <a:r>
              <a:rPr i="1" spc="145" dirty="0">
                <a:latin typeface="Palatino Linotype"/>
                <a:cs typeface="Palatino Linotype"/>
              </a:rPr>
              <a:t>+</a:t>
            </a:r>
            <a:r>
              <a:rPr i="1" dirty="0">
                <a:latin typeface="Palatino Linotype"/>
                <a:cs typeface="Palatino Linotype"/>
              </a:rPr>
              <a:t> </a:t>
            </a:r>
            <a:r>
              <a:rPr spc="-10" dirty="0">
                <a:latin typeface="Times New Roman"/>
                <a:cs typeface="Times New Roman"/>
              </a:rPr>
              <a:t>2</a:t>
            </a:r>
            <a:r>
              <a:rPr i="1" spc="-15" baseline="31250" dirty="0">
                <a:latin typeface="Palatino Linotype"/>
                <a:cs typeface="Palatino Linotype"/>
              </a:rPr>
              <a:t>n</a:t>
            </a:r>
            <a:r>
              <a:rPr i="1" spc="-15" baseline="27777" dirty="0">
                <a:latin typeface="Times New Roman"/>
                <a:cs typeface="Times New Roman"/>
              </a:rPr>
              <a:t>−</a:t>
            </a:r>
            <a:r>
              <a:rPr spc="-15" baseline="27777" dirty="0">
                <a:latin typeface="Times New Roman"/>
                <a:cs typeface="Times New Roman"/>
              </a:rPr>
              <a:t>2</a:t>
            </a:r>
            <a:r>
              <a:rPr spc="150" baseline="27777" dirty="0">
                <a:latin typeface="Times New Roman"/>
                <a:cs typeface="Times New Roman"/>
              </a:rPr>
              <a:t> </a:t>
            </a:r>
            <a:r>
              <a:rPr i="1" spc="145" dirty="0">
                <a:latin typeface="Palatino Linotype"/>
                <a:cs typeface="Palatino Linotype"/>
              </a:rPr>
              <a:t>+</a:t>
            </a:r>
            <a:r>
              <a:rPr i="1" spc="5" dirty="0">
                <a:latin typeface="Palatino Linotype"/>
                <a:cs typeface="Palatino Linotype"/>
              </a:rPr>
              <a:t> </a:t>
            </a:r>
            <a:r>
              <a:rPr spc="-10" dirty="0">
                <a:latin typeface="Times New Roman"/>
                <a:cs typeface="Times New Roman"/>
              </a:rPr>
              <a:t>2</a:t>
            </a:r>
            <a:r>
              <a:rPr i="1" spc="-15" baseline="31250" dirty="0">
                <a:latin typeface="Palatino Linotype"/>
                <a:cs typeface="Palatino Linotype"/>
              </a:rPr>
              <a:t>n</a:t>
            </a:r>
            <a:r>
              <a:rPr i="1" spc="-15" baseline="27777" dirty="0">
                <a:latin typeface="Times New Roman"/>
                <a:cs typeface="Times New Roman"/>
              </a:rPr>
              <a:t>−</a:t>
            </a:r>
            <a:r>
              <a:rPr spc="-15" baseline="27777" dirty="0">
                <a:latin typeface="Times New Roman"/>
                <a:cs typeface="Times New Roman"/>
              </a:rPr>
              <a:t>3</a:t>
            </a:r>
            <a:r>
              <a:rPr spc="150" baseline="27777" dirty="0">
                <a:latin typeface="Times New Roman"/>
                <a:cs typeface="Times New Roman"/>
              </a:rPr>
              <a:t> </a:t>
            </a:r>
            <a:r>
              <a:rPr i="1" spc="145" dirty="0">
                <a:latin typeface="Palatino Linotype"/>
                <a:cs typeface="Palatino Linotype"/>
              </a:rPr>
              <a:t>+</a:t>
            </a:r>
            <a:r>
              <a:rPr i="1" dirty="0">
                <a:latin typeface="Palatino Linotype"/>
                <a:cs typeface="Palatino Linotype"/>
              </a:rPr>
              <a:t> </a:t>
            </a:r>
            <a:r>
              <a:rPr i="1" spc="20" dirty="0">
                <a:latin typeface="Palatino Linotype"/>
                <a:cs typeface="Palatino Linotype"/>
              </a:rPr>
              <a:t>….</a:t>
            </a:r>
            <a:r>
              <a:rPr i="1" dirty="0">
                <a:latin typeface="Palatino Linotype"/>
                <a:cs typeface="Palatino Linotype"/>
              </a:rPr>
              <a:t> </a:t>
            </a:r>
            <a:r>
              <a:rPr i="1" spc="145" dirty="0">
                <a:latin typeface="Palatino Linotype"/>
                <a:cs typeface="Palatino Linotype"/>
              </a:rPr>
              <a:t>+</a:t>
            </a:r>
            <a:r>
              <a:rPr i="1" dirty="0">
                <a:latin typeface="Palatino Linotype"/>
                <a:cs typeface="Palatino Linotype"/>
              </a:rPr>
              <a:t> </a:t>
            </a:r>
            <a:r>
              <a:rPr spc="15" dirty="0">
                <a:latin typeface="Times New Roman"/>
                <a:cs typeface="Times New Roman"/>
              </a:rPr>
              <a:t>2</a:t>
            </a:r>
            <a:r>
              <a:rPr dirty="0">
                <a:latin typeface="Times New Roman"/>
                <a:cs typeface="Times New Roman"/>
              </a:rPr>
              <a:t> </a:t>
            </a:r>
            <a:r>
              <a:rPr i="1" spc="145" dirty="0">
                <a:latin typeface="Palatino Linotype"/>
                <a:cs typeface="Palatino Linotype"/>
              </a:rPr>
              <a:t>+</a:t>
            </a:r>
            <a:r>
              <a:rPr i="1" dirty="0">
                <a:latin typeface="Palatino Linotype"/>
                <a:cs typeface="Palatino Linotype"/>
              </a:rPr>
              <a:t> </a:t>
            </a:r>
            <a:r>
              <a:rPr spc="15" dirty="0">
                <a:latin typeface="Times New Roman"/>
                <a:cs typeface="Times New Roman"/>
              </a:rPr>
              <a:t>1</a:t>
            </a:r>
            <a:endParaRPr dirty="0">
              <a:latin typeface="Times New Roman"/>
              <a:cs typeface="Times New Roman"/>
            </a:endParaRPr>
          </a:p>
          <a:p>
            <a:pPr marL="1364615">
              <a:lnSpc>
                <a:spcPts val="645"/>
              </a:lnSpc>
            </a:pPr>
            <a:r>
              <a:rPr sz="1050" spc="10" dirty="0">
                <a:latin typeface="Times New Roman"/>
                <a:cs typeface="Times New Roman"/>
              </a:rPr>
              <a:t>1</a:t>
            </a:r>
            <a:endParaRPr sz="1050" dirty="0">
              <a:latin typeface="Times New Roman"/>
              <a:cs typeface="Times New Roman"/>
            </a:endParaRPr>
          </a:p>
          <a:p>
            <a:pPr marL="886460">
              <a:lnSpc>
                <a:spcPts val="1125"/>
              </a:lnSpc>
              <a:spcBef>
                <a:spcPts val="330"/>
              </a:spcBef>
              <a:tabLst>
                <a:tab pos="3252470" algn="l"/>
              </a:tabLst>
            </a:pPr>
            <a:r>
              <a:rPr i="1" spc="145" dirty="0">
                <a:latin typeface="Palatino Linotype"/>
                <a:cs typeface="Palatino Linotype"/>
              </a:rPr>
              <a:t>=</a:t>
            </a:r>
            <a:r>
              <a:rPr i="1" spc="5" dirty="0">
                <a:latin typeface="Palatino Linotype"/>
                <a:cs typeface="Palatino Linotype"/>
              </a:rPr>
              <a:t> </a:t>
            </a:r>
            <a:r>
              <a:rPr spc="-10" dirty="0">
                <a:latin typeface="Times New Roman"/>
                <a:cs typeface="Times New Roman"/>
              </a:rPr>
              <a:t>2</a:t>
            </a:r>
            <a:r>
              <a:rPr i="1" spc="-15" baseline="31250" dirty="0">
                <a:latin typeface="Palatino Linotype"/>
                <a:cs typeface="Palatino Linotype"/>
              </a:rPr>
              <a:t>n</a:t>
            </a:r>
            <a:r>
              <a:rPr i="1" spc="-15" baseline="27777" dirty="0">
                <a:latin typeface="Times New Roman"/>
                <a:cs typeface="Times New Roman"/>
              </a:rPr>
              <a:t>−</a:t>
            </a:r>
            <a:r>
              <a:rPr spc="-15" baseline="27777" dirty="0">
                <a:latin typeface="Times New Roman"/>
                <a:cs typeface="Times New Roman"/>
              </a:rPr>
              <a:t>1</a:t>
            </a:r>
            <a:r>
              <a:rPr spc="157" baseline="27777" dirty="0">
                <a:latin typeface="Times New Roman"/>
                <a:cs typeface="Times New Roman"/>
              </a:rPr>
              <a:t> </a:t>
            </a:r>
            <a:r>
              <a:rPr i="1" spc="145" dirty="0">
                <a:latin typeface="Palatino Linotype"/>
                <a:cs typeface="Palatino Linotype"/>
              </a:rPr>
              <a:t>+</a:t>
            </a:r>
            <a:r>
              <a:rPr i="1" spc="5" dirty="0">
                <a:latin typeface="Palatino Linotype"/>
                <a:cs typeface="Palatino Linotype"/>
              </a:rPr>
              <a:t> </a:t>
            </a:r>
            <a:r>
              <a:rPr spc="-10" dirty="0">
                <a:latin typeface="Times New Roman"/>
                <a:cs typeface="Times New Roman"/>
              </a:rPr>
              <a:t>2</a:t>
            </a:r>
            <a:r>
              <a:rPr i="1" spc="-15" baseline="31250" dirty="0">
                <a:latin typeface="Palatino Linotype"/>
                <a:cs typeface="Palatino Linotype"/>
              </a:rPr>
              <a:t>n</a:t>
            </a:r>
            <a:r>
              <a:rPr i="1" spc="-15" baseline="27777" dirty="0">
                <a:latin typeface="Times New Roman"/>
                <a:cs typeface="Times New Roman"/>
              </a:rPr>
              <a:t>−</a:t>
            </a:r>
            <a:r>
              <a:rPr spc="-15" baseline="27777" dirty="0">
                <a:latin typeface="Times New Roman"/>
                <a:cs typeface="Times New Roman"/>
              </a:rPr>
              <a:t>2</a:t>
            </a:r>
            <a:r>
              <a:rPr spc="157" baseline="27777" dirty="0">
                <a:latin typeface="Times New Roman"/>
                <a:cs typeface="Times New Roman"/>
              </a:rPr>
              <a:t> </a:t>
            </a:r>
            <a:r>
              <a:rPr i="1" spc="145" dirty="0">
                <a:latin typeface="Palatino Linotype"/>
                <a:cs typeface="Palatino Linotype"/>
              </a:rPr>
              <a:t>+</a:t>
            </a:r>
            <a:r>
              <a:rPr i="1" spc="10" dirty="0">
                <a:latin typeface="Palatino Linotype"/>
                <a:cs typeface="Palatino Linotype"/>
              </a:rPr>
              <a:t> </a:t>
            </a:r>
            <a:r>
              <a:rPr spc="-10" dirty="0">
                <a:latin typeface="Times New Roman"/>
                <a:cs typeface="Times New Roman"/>
              </a:rPr>
              <a:t>2</a:t>
            </a:r>
            <a:r>
              <a:rPr i="1" spc="-15" baseline="31250" dirty="0">
                <a:latin typeface="Palatino Linotype"/>
                <a:cs typeface="Palatino Linotype"/>
              </a:rPr>
              <a:t>n</a:t>
            </a:r>
            <a:r>
              <a:rPr i="1" spc="-15" baseline="27777" dirty="0">
                <a:latin typeface="Times New Roman"/>
                <a:cs typeface="Times New Roman"/>
              </a:rPr>
              <a:t>−</a:t>
            </a:r>
            <a:r>
              <a:rPr spc="-15" baseline="27777" dirty="0">
                <a:latin typeface="Times New Roman"/>
                <a:cs typeface="Times New Roman"/>
              </a:rPr>
              <a:t>3</a:t>
            </a:r>
            <a:r>
              <a:rPr spc="157" baseline="27777" dirty="0">
                <a:latin typeface="Times New Roman"/>
                <a:cs typeface="Times New Roman"/>
              </a:rPr>
              <a:t> </a:t>
            </a:r>
            <a:r>
              <a:rPr i="1" spc="145" dirty="0">
                <a:latin typeface="Palatino Linotype"/>
                <a:cs typeface="Palatino Linotype"/>
              </a:rPr>
              <a:t>+</a:t>
            </a:r>
            <a:r>
              <a:rPr i="1" spc="5" dirty="0">
                <a:latin typeface="Palatino Linotype"/>
                <a:cs typeface="Palatino Linotype"/>
              </a:rPr>
              <a:t> </a:t>
            </a:r>
            <a:r>
              <a:rPr i="1" spc="20" dirty="0">
                <a:latin typeface="Palatino Linotype"/>
                <a:cs typeface="Palatino Linotype"/>
              </a:rPr>
              <a:t>….</a:t>
            </a:r>
            <a:r>
              <a:rPr i="1" spc="5" dirty="0">
                <a:latin typeface="Palatino Linotype"/>
                <a:cs typeface="Palatino Linotype"/>
              </a:rPr>
              <a:t> </a:t>
            </a:r>
            <a:r>
              <a:rPr i="1" spc="145" dirty="0">
                <a:latin typeface="Palatino Linotype"/>
                <a:cs typeface="Palatino Linotype"/>
              </a:rPr>
              <a:t>+</a:t>
            </a:r>
            <a:r>
              <a:rPr i="1" spc="10" dirty="0">
                <a:latin typeface="Palatino Linotype"/>
                <a:cs typeface="Palatino Linotype"/>
              </a:rPr>
              <a:t> </a:t>
            </a:r>
            <a:r>
              <a:rPr spc="15" dirty="0">
                <a:latin typeface="Times New Roman"/>
                <a:cs typeface="Times New Roman"/>
              </a:rPr>
              <a:t>2</a:t>
            </a:r>
            <a:r>
              <a:rPr spc="5" dirty="0">
                <a:latin typeface="Times New Roman"/>
                <a:cs typeface="Times New Roman"/>
              </a:rPr>
              <a:t> </a:t>
            </a:r>
            <a:r>
              <a:rPr i="1" spc="145" dirty="0">
                <a:latin typeface="Palatino Linotype"/>
                <a:cs typeface="Palatino Linotype"/>
              </a:rPr>
              <a:t>+</a:t>
            </a:r>
            <a:r>
              <a:rPr i="1" spc="5" dirty="0">
                <a:latin typeface="Palatino Linotype"/>
                <a:cs typeface="Palatino Linotype"/>
              </a:rPr>
              <a:t> </a:t>
            </a:r>
            <a:r>
              <a:rPr spc="15" dirty="0">
                <a:latin typeface="Times New Roman"/>
                <a:cs typeface="Times New Roman"/>
              </a:rPr>
              <a:t>1	</a:t>
            </a:r>
            <a:r>
              <a:rPr spc="10" dirty="0">
                <a:solidFill>
                  <a:srgbClr val="FF0000"/>
                </a:solidFill>
                <a:latin typeface="Times New Roman"/>
                <a:cs typeface="Times New Roman"/>
              </a:rPr>
              <a:t>because</a:t>
            </a:r>
            <a:r>
              <a:rPr spc="-10" dirty="0">
                <a:solidFill>
                  <a:srgbClr val="FF0000"/>
                </a:solidFill>
                <a:latin typeface="Times New Roman"/>
                <a:cs typeface="Times New Roman"/>
              </a:rPr>
              <a:t> </a:t>
            </a:r>
            <a:r>
              <a:rPr i="1" spc="20" dirty="0">
                <a:solidFill>
                  <a:srgbClr val="FF0000"/>
                </a:solidFill>
                <a:latin typeface="Palatino Linotype"/>
                <a:cs typeface="Palatino Linotype"/>
              </a:rPr>
              <a:t>H</a:t>
            </a:r>
            <a:r>
              <a:rPr i="1" spc="90" dirty="0">
                <a:solidFill>
                  <a:srgbClr val="FF0000"/>
                </a:solidFill>
                <a:latin typeface="Palatino Linotype"/>
                <a:cs typeface="Palatino Linotype"/>
              </a:rPr>
              <a:t> </a:t>
            </a:r>
            <a:r>
              <a:rPr spc="145" dirty="0">
                <a:solidFill>
                  <a:srgbClr val="FF0000"/>
                </a:solidFill>
                <a:latin typeface="Palatino Linotype"/>
                <a:cs typeface="Palatino Linotype"/>
              </a:rPr>
              <a:t>=</a:t>
            </a:r>
            <a:r>
              <a:rPr spc="-15" dirty="0">
                <a:solidFill>
                  <a:srgbClr val="FF0000"/>
                </a:solidFill>
                <a:latin typeface="Palatino Linotype"/>
                <a:cs typeface="Palatino Linotype"/>
              </a:rPr>
              <a:t> </a:t>
            </a:r>
            <a:r>
              <a:rPr spc="15" dirty="0">
                <a:solidFill>
                  <a:srgbClr val="FF0000"/>
                </a:solidFill>
                <a:latin typeface="Times New Roman"/>
                <a:cs typeface="Times New Roman"/>
              </a:rPr>
              <a:t>1</a:t>
            </a:r>
            <a:endParaRPr dirty="0">
              <a:latin typeface="Times New Roman"/>
              <a:cs typeface="Times New Roman"/>
            </a:endParaRPr>
          </a:p>
          <a:p>
            <a:pPr marL="64135" algn="ctr">
              <a:lnSpc>
                <a:spcPts val="645"/>
              </a:lnSpc>
            </a:pPr>
            <a:r>
              <a:rPr sz="1050" spc="10" dirty="0">
                <a:solidFill>
                  <a:srgbClr val="FF0000"/>
                </a:solidFill>
                <a:latin typeface="Times New Roman"/>
                <a:cs typeface="Times New Roman"/>
              </a:rPr>
              <a:t>1</a:t>
            </a:r>
            <a:endParaRPr sz="1050" dirty="0">
              <a:latin typeface="Times New Roman"/>
              <a:cs typeface="Times New Roman"/>
            </a:endParaRPr>
          </a:p>
          <a:p>
            <a:pPr marL="886460">
              <a:lnSpc>
                <a:spcPct val="100000"/>
              </a:lnSpc>
              <a:spcBef>
                <a:spcPts val="430"/>
              </a:spcBef>
              <a:tabLst>
                <a:tab pos="1674495" algn="l"/>
              </a:tabLst>
            </a:pPr>
            <a:r>
              <a:rPr i="1" spc="145" dirty="0">
                <a:latin typeface="Palatino Linotype"/>
                <a:cs typeface="Palatino Linotype"/>
              </a:rPr>
              <a:t>=</a:t>
            </a:r>
            <a:r>
              <a:rPr i="1" spc="5" dirty="0">
                <a:latin typeface="Palatino Linotype"/>
                <a:cs typeface="Palatino Linotype"/>
              </a:rPr>
              <a:t> </a:t>
            </a:r>
            <a:r>
              <a:rPr spc="10" dirty="0">
                <a:latin typeface="Times New Roman"/>
                <a:cs typeface="Times New Roman"/>
              </a:rPr>
              <a:t>2</a:t>
            </a:r>
            <a:r>
              <a:rPr i="1" spc="15" baseline="31250" dirty="0">
                <a:latin typeface="Palatino Linotype"/>
                <a:cs typeface="Palatino Linotype"/>
              </a:rPr>
              <a:t>n</a:t>
            </a:r>
            <a:r>
              <a:rPr i="1" spc="157" baseline="31250" dirty="0">
                <a:latin typeface="Palatino Linotype"/>
                <a:cs typeface="Palatino Linotype"/>
              </a:rPr>
              <a:t> </a:t>
            </a:r>
            <a:r>
              <a:rPr i="1" spc="-114" dirty="0">
                <a:latin typeface="Times New Roman"/>
                <a:cs typeface="Times New Roman"/>
              </a:rPr>
              <a:t>−</a:t>
            </a:r>
            <a:r>
              <a:rPr i="1" spc="10" dirty="0">
                <a:latin typeface="Times New Roman"/>
                <a:cs typeface="Times New Roman"/>
              </a:rPr>
              <a:t> </a:t>
            </a:r>
            <a:r>
              <a:rPr spc="15" dirty="0">
                <a:latin typeface="Times New Roman"/>
                <a:cs typeface="Times New Roman"/>
              </a:rPr>
              <a:t>1	</a:t>
            </a:r>
            <a:r>
              <a:rPr spc="10" dirty="0">
                <a:solidFill>
                  <a:srgbClr val="FF0000"/>
                </a:solidFill>
                <a:latin typeface="Times New Roman"/>
                <a:cs typeface="Times New Roman"/>
              </a:rPr>
              <a:t>using</a:t>
            </a:r>
            <a:r>
              <a:rPr spc="5" dirty="0">
                <a:solidFill>
                  <a:srgbClr val="FF0000"/>
                </a:solidFill>
                <a:latin typeface="Times New Roman"/>
                <a:cs typeface="Times New Roman"/>
              </a:rPr>
              <a:t> </a:t>
            </a:r>
            <a:r>
              <a:rPr spc="10" dirty="0">
                <a:solidFill>
                  <a:srgbClr val="FF0000"/>
                </a:solidFill>
                <a:latin typeface="Times New Roman"/>
                <a:cs typeface="Times New Roman"/>
              </a:rPr>
              <a:t>the formula for the </a:t>
            </a:r>
            <a:r>
              <a:rPr spc="15" dirty="0">
                <a:solidFill>
                  <a:srgbClr val="FF0000"/>
                </a:solidFill>
                <a:latin typeface="Times New Roman"/>
                <a:cs typeface="Times New Roman"/>
              </a:rPr>
              <a:t>sum</a:t>
            </a:r>
            <a:r>
              <a:rPr spc="5" dirty="0">
                <a:solidFill>
                  <a:srgbClr val="FF0000"/>
                </a:solidFill>
                <a:latin typeface="Times New Roman"/>
                <a:cs typeface="Times New Roman"/>
              </a:rPr>
              <a:t> </a:t>
            </a:r>
            <a:r>
              <a:rPr spc="10" dirty="0">
                <a:solidFill>
                  <a:srgbClr val="FF0000"/>
                </a:solidFill>
                <a:latin typeface="Times New Roman"/>
                <a:cs typeface="Times New Roman"/>
              </a:rPr>
              <a:t>of the terms of a  geometric </a:t>
            </a:r>
            <a:r>
              <a:rPr spc="5" dirty="0">
                <a:solidFill>
                  <a:srgbClr val="FF0000"/>
                </a:solidFill>
                <a:latin typeface="Times New Roman"/>
                <a:cs typeface="Times New Roman"/>
              </a:rPr>
              <a:t>series</a:t>
            </a:r>
            <a:endParaRPr dirty="0">
              <a:latin typeface="Times New Roman"/>
              <a:cs typeface="Times New Roman"/>
            </a:endParaRPr>
          </a:p>
        </p:txBody>
      </p:sp>
      <p:sp>
        <p:nvSpPr>
          <p:cNvPr id="5" name="object 5"/>
          <p:cNvSpPr txBox="1"/>
          <p:nvPr/>
        </p:nvSpPr>
        <p:spPr>
          <a:xfrm>
            <a:off x="94081" y="4050772"/>
            <a:ext cx="8955833" cy="2071336"/>
          </a:xfrm>
          <a:prstGeom prst="rect">
            <a:avLst/>
          </a:prstGeom>
        </p:spPr>
        <p:txBody>
          <a:bodyPr vert="horz" wrap="square" lIns="0" tIns="11430" rIns="0" bIns="0" rtlCol="0">
            <a:spAutoFit/>
          </a:bodyPr>
          <a:lstStyle/>
          <a:p>
            <a:pPr marL="271780" marR="225425" indent="-221615">
              <a:lnSpc>
                <a:spcPct val="111100"/>
              </a:lnSpc>
              <a:spcBef>
                <a:spcPts val="90"/>
              </a:spcBef>
              <a:buClr>
                <a:srgbClr val="0F6FC6"/>
              </a:buClr>
              <a:buSzPct val="87500"/>
              <a:buFont typeface="Lucida Sans Unicode"/>
              <a:buChar char="●"/>
              <a:tabLst>
                <a:tab pos="271780" algn="l"/>
                <a:tab pos="272415" algn="l"/>
              </a:tabLst>
            </a:pPr>
            <a:r>
              <a:rPr sz="1400" spc="10" dirty="0">
                <a:latin typeface="Palatino Linotype"/>
                <a:cs typeface="Palatino Linotype"/>
              </a:rPr>
              <a:t>There </a:t>
            </a:r>
            <a:r>
              <a:rPr sz="1400" spc="15" dirty="0">
                <a:latin typeface="Palatino Linotype"/>
                <a:cs typeface="Palatino Linotype"/>
              </a:rPr>
              <a:t>was a myth </a:t>
            </a:r>
            <a:r>
              <a:rPr sz="1400" spc="10" dirty="0">
                <a:latin typeface="Palatino Linotype"/>
                <a:cs typeface="Palatino Linotype"/>
              </a:rPr>
              <a:t>created </a:t>
            </a:r>
            <a:r>
              <a:rPr sz="1400" spc="15" dirty="0">
                <a:latin typeface="Palatino Linotype"/>
                <a:cs typeface="Palatino Linotype"/>
              </a:rPr>
              <a:t>with </a:t>
            </a:r>
            <a:r>
              <a:rPr sz="1400" spc="10" dirty="0">
                <a:latin typeface="Palatino Linotype"/>
                <a:cs typeface="Palatino Linotype"/>
              </a:rPr>
              <a:t>the puzzle. </a:t>
            </a:r>
            <a:r>
              <a:rPr sz="1400" spc="15" dirty="0">
                <a:latin typeface="Palatino Linotype"/>
                <a:cs typeface="Palatino Linotype"/>
              </a:rPr>
              <a:t>Monks</a:t>
            </a:r>
            <a:r>
              <a:rPr sz="1400" spc="20" dirty="0">
                <a:latin typeface="Palatino Linotype"/>
                <a:cs typeface="Palatino Linotype"/>
              </a:rPr>
              <a:t> </a:t>
            </a:r>
            <a:r>
              <a:rPr sz="1400" spc="10" dirty="0">
                <a:latin typeface="Palatino Linotype"/>
                <a:cs typeface="Palatino Linotype"/>
              </a:rPr>
              <a:t>in </a:t>
            </a:r>
            <a:r>
              <a:rPr sz="1400" spc="15" dirty="0">
                <a:latin typeface="Palatino Linotype"/>
                <a:cs typeface="Palatino Linotype"/>
              </a:rPr>
              <a:t>a tower </a:t>
            </a:r>
            <a:r>
              <a:rPr sz="1400" spc="10" dirty="0">
                <a:latin typeface="Palatino Linotype"/>
                <a:cs typeface="Palatino Linotype"/>
              </a:rPr>
              <a:t>in </a:t>
            </a:r>
            <a:r>
              <a:rPr sz="1400" spc="15" dirty="0">
                <a:latin typeface="Palatino Linotype"/>
                <a:cs typeface="Palatino Linotype"/>
              </a:rPr>
              <a:t>Hanoi </a:t>
            </a:r>
            <a:r>
              <a:rPr sz="1400" spc="5" dirty="0">
                <a:latin typeface="Palatino Linotype"/>
                <a:cs typeface="Palatino Linotype"/>
              </a:rPr>
              <a:t>are </a:t>
            </a:r>
            <a:r>
              <a:rPr sz="1400" spc="10" dirty="0">
                <a:latin typeface="Palatino Linotype"/>
                <a:cs typeface="Palatino Linotype"/>
              </a:rPr>
              <a:t>transferring </a:t>
            </a:r>
            <a:r>
              <a:rPr sz="1400" spc="15" dirty="0">
                <a:latin typeface="Palatino Linotype"/>
                <a:cs typeface="Palatino Linotype"/>
              </a:rPr>
              <a:t>64 gold </a:t>
            </a:r>
            <a:r>
              <a:rPr sz="1400" spc="10" dirty="0">
                <a:latin typeface="Palatino Linotype"/>
                <a:cs typeface="Palatino Linotype"/>
              </a:rPr>
              <a:t>disks from </a:t>
            </a:r>
            <a:r>
              <a:rPr sz="1400" spc="-285" dirty="0">
                <a:latin typeface="Palatino Linotype"/>
                <a:cs typeface="Palatino Linotype"/>
              </a:rPr>
              <a:t> </a:t>
            </a:r>
            <a:r>
              <a:rPr sz="1400" spc="15" dirty="0">
                <a:latin typeface="Palatino Linotype"/>
                <a:cs typeface="Palatino Linotype"/>
              </a:rPr>
              <a:t>one peg </a:t>
            </a:r>
            <a:r>
              <a:rPr sz="1400" spc="10" dirty="0">
                <a:latin typeface="Palatino Linotype"/>
                <a:cs typeface="Palatino Linotype"/>
              </a:rPr>
              <a:t>to another following the rules of the puzzle.</a:t>
            </a:r>
            <a:r>
              <a:rPr sz="1400" spc="15" dirty="0">
                <a:latin typeface="Palatino Linotype"/>
                <a:cs typeface="Palatino Linotype"/>
              </a:rPr>
              <a:t> They move one </a:t>
            </a:r>
            <a:r>
              <a:rPr sz="1400" spc="10" dirty="0">
                <a:latin typeface="Palatino Linotype"/>
                <a:cs typeface="Palatino Linotype"/>
              </a:rPr>
              <a:t>disk each </a:t>
            </a:r>
            <a:r>
              <a:rPr sz="1400" spc="-20" dirty="0">
                <a:latin typeface="Palatino Linotype"/>
                <a:cs typeface="Palatino Linotype"/>
              </a:rPr>
              <a:t>day. </a:t>
            </a:r>
            <a:r>
              <a:rPr sz="1400" spc="20" dirty="0">
                <a:latin typeface="Palatino Linotype"/>
                <a:cs typeface="Palatino Linotype"/>
              </a:rPr>
              <a:t>When </a:t>
            </a:r>
            <a:r>
              <a:rPr sz="1400" spc="10" dirty="0">
                <a:latin typeface="Palatino Linotype"/>
                <a:cs typeface="Palatino Linotype"/>
              </a:rPr>
              <a:t>the puzzle is </a:t>
            </a:r>
            <a:r>
              <a:rPr sz="1400" spc="15" dirty="0">
                <a:latin typeface="Palatino Linotype"/>
                <a:cs typeface="Palatino Linotype"/>
              </a:rPr>
              <a:t> </a:t>
            </a:r>
            <a:r>
              <a:rPr sz="1400" spc="10" dirty="0">
                <a:latin typeface="Palatino Linotype"/>
                <a:cs typeface="Palatino Linotype"/>
              </a:rPr>
              <a:t>finished,</a:t>
            </a:r>
            <a:r>
              <a:rPr sz="1400" dirty="0">
                <a:latin typeface="Palatino Linotype"/>
                <a:cs typeface="Palatino Linotype"/>
              </a:rPr>
              <a:t> </a:t>
            </a:r>
            <a:r>
              <a:rPr sz="1400" spc="10" dirty="0">
                <a:latin typeface="Palatino Linotype"/>
                <a:cs typeface="Palatino Linotype"/>
              </a:rPr>
              <a:t>the</a:t>
            </a:r>
            <a:r>
              <a:rPr sz="1400" spc="5" dirty="0">
                <a:latin typeface="Palatino Linotype"/>
                <a:cs typeface="Palatino Linotype"/>
              </a:rPr>
              <a:t> </a:t>
            </a:r>
            <a:r>
              <a:rPr sz="1400" spc="15" dirty="0">
                <a:latin typeface="Palatino Linotype"/>
                <a:cs typeface="Palatino Linotype"/>
              </a:rPr>
              <a:t>world</a:t>
            </a:r>
            <a:r>
              <a:rPr sz="1400" spc="5" dirty="0">
                <a:latin typeface="Palatino Linotype"/>
                <a:cs typeface="Palatino Linotype"/>
              </a:rPr>
              <a:t> </a:t>
            </a:r>
            <a:r>
              <a:rPr sz="1400" spc="10" dirty="0">
                <a:latin typeface="Palatino Linotype"/>
                <a:cs typeface="Palatino Linotype"/>
              </a:rPr>
              <a:t>will</a:t>
            </a:r>
            <a:r>
              <a:rPr sz="1400" spc="5" dirty="0">
                <a:latin typeface="Palatino Linotype"/>
                <a:cs typeface="Palatino Linotype"/>
              </a:rPr>
              <a:t> </a:t>
            </a:r>
            <a:r>
              <a:rPr sz="1400" spc="10" dirty="0">
                <a:latin typeface="Palatino Linotype"/>
                <a:cs typeface="Palatino Linotype"/>
              </a:rPr>
              <a:t>end.</a:t>
            </a:r>
            <a:endParaRPr sz="1400" dirty="0">
              <a:latin typeface="Palatino Linotype"/>
              <a:cs typeface="Palatino Linotype"/>
            </a:endParaRPr>
          </a:p>
          <a:p>
            <a:pPr marL="271780">
              <a:lnSpc>
                <a:spcPct val="100000"/>
              </a:lnSpc>
              <a:spcBef>
                <a:spcPts val="459"/>
              </a:spcBef>
            </a:pPr>
            <a:r>
              <a:rPr sz="1400" spc="15" dirty="0">
                <a:latin typeface="Palatino Linotype"/>
                <a:cs typeface="Palatino Linotype"/>
              </a:rPr>
              <a:t>Using</a:t>
            </a:r>
            <a:r>
              <a:rPr sz="1400" spc="5" dirty="0">
                <a:latin typeface="Palatino Linotype"/>
                <a:cs typeface="Palatino Linotype"/>
              </a:rPr>
              <a:t> </a:t>
            </a:r>
            <a:r>
              <a:rPr sz="1400" spc="10" dirty="0">
                <a:latin typeface="Palatino Linotype"/>
                <a:cs typeface="Palatino Linotype"/>
              </a:rPr>
              <a:t>this</a:t>
            </a:r>
            <a:r>
              <a:rPr sz="1400" spc="5" dirty="0">
                <a:latin typeface="Palatino Linotype"/>
                <a:cs typeface="Palatino Linotype"/>
              </a:rPr>
              <a:t> </a:t>
            </a:r>
            <a:r>
              <a:rPr sz="1400" spc="10" dirty="0">
                <a:latin typeface="Palatino Linotype"/>
                <a:cs typeface="Palatino Linotype"/>
              </a:rPr>
              <a:t>formula for</a:t>
            </a:r>
            <a:r>
              <a:rPr sz="1400" spc="5" dirty="0">
                <a:latin typeface="Palatino Linotype"/>
                <a:cs typeface="Palatino Linotype"/>
              </a:rPr>
              <a:t> </a:t>
            </a:r>
            <a:r>
              <a:rPr sz="1400" spc="10" dirty="0">
                <a:latin typeface="Palatino Linotype"/>
                <a:cs typeface="Palatino Linotype"/>
              </a:rPr>
              <a:t>the </a:t>
            </a:r>
            <a:r>
              <a:rPr sz="1400" spc="15" dirty="0">
                <a:latin typeface="Times New Roman"/>
                <a:cs typeface="Times New Roman"/>
              </a:rPr>
              <a:t>64</a:t>
            </a:r>
            <a:r>
              <a:rPr sz="1400" spc="5" dirty="0">
                <a:latin typeface="Times New Roman"/>
                <a:cs typeface="Times New Roman"/>
              </a:rPr>
              <a:t> </a:t>
            </a:r>
            <a:r>
              <a:rPr sz="1400" spc="15" dirty="0">
                <a:latin typeface="Palatino Linotype"/>
                <a:cs typeface="Palatino Linotype"/>
              </a:rPr>
              <a:t>gold</a:t>
            </a:r>
            <a:r>
              <a:rPr sz="1400" spc="10" dirty="0">
                <a:latin typeface="Palatino Linotype"/>
                <a:cs typeface="Palatino Linotype"/>
              </a:rPr>
              <a:t> disks</a:t>
            </a:r>
            <a:r>
              <a:rPr sz="1400" spc="5" dirty="0">
                <a:latin typeface="Palatino Linotype"/>
                <a:cs typeface="Palatino Linotype"/>
              </a:rPr>
              <a:t> </a:t>
            </a:r>
            <a:r>
              <a:rPr sz="1400" spc="10" dirty="0">
                <a:latin typeface="Palatino Linotype"/>
                <a:cs typeface="Palatino Linotype"/>
              </a:rPr>
              <a:t>of the</a:t>
            </a:r>
            <a:r>
              <a:rPr sz="1400" spc="5" dirty="0">
                <a:latin typeface="Palatino Linotype"/>
                <a:cs typeface="Palatino Linotype"/>
              </a:rPr>
              <a:t> </a:t>
            </a:r>
            <a:r>
              <a:rPr sz="1400" spc="10" dirty="0">
                <a:latin typeface="Palatino Linotype"/>
                <a:cs typeface="Palatino Linotype"/>
              </a:rPr>
              <a:t>myth,</a:t>
            </a:r>
            <a:endParaRPr sz="1400" dirty="0">
              <a:latin typeface="Palatino Linotype"/>
              <a:cs typeface="Palatino Linotype"/>
            </a:endParaRPr>
          </a:p>
          <a:p>
            <a:pPr marL="721360">
              <a:lnSpc>
                <a:spcPct val="100000"/>
              </a:lnSpc>
              <a:spcBef>
                <a:spcPts val="360"/>
              </a:spcBef>
            </a:pPr>
            <a:r>
              <a:rPr sz="1400" spc="10" dirty="0">
                <a:latin typeface="Times New Roman"/>
                <a:cs typeface="Times New Roman"/>
              </a:rPr>
              <a:t>2</a:t>
            </a:r>
            <a:r>
              <a:rPr sz="1400" spc="15" baseline="27777" dirty="0">
                <a:latin typeface="Times New Roman"/>
                <a:cs typeface="Times New Roman"/>
              </a:rPr>
              <a:t>64</a:t>
            </a:r>
            <a:r>
              <a:rPr sz="1400" spc="322" baseline="27777" dirty="0">
                <a:latin typeface="Times New Roman"/>
                <a:cs typeface="Times New Roman"/>
              </a:rPr>
              <a:t> </a:t>
            </a:r>
            <a:r>
              <a:rPr sz="1400" i="1" spc="-50" dirty="0">
                <a:latin typeface="Times New Roman"/>
                <a:cs typeface="Times New Roman"/>
              </a:rPr>
              <a:t>−</a:t>
            </a:r>
            <a:r>
              <a:rPr sz="1400" spc="-50" dirty="0">
                <a:latin typeface="Times New Roman"/>
                <a:cs typeface="Times New Roman"/>
              </a:rPr>
              <a:t>1</a:t>
            </a:r>
            <a:r>
              <a:rPr sz="1400" spc="5" dirty="0">
                <a:latin typeface="Times New Roman"/>
                <a:cs typeface="Times New Roman"/>
              </a:rPr>
              <a:t> </a:t>
            </a:r>
            <a:r>
              <a:rPr sz="1400" spc="145" dirty="0">
                <a:latin typeface="Palatino Linotype"/>
                <a:cs typeface="Palatino Linotype"/>
              </a:rPr>
              <a:t>=</a:t>
            </a:r>
            <a:r>
              <a:rPr sz="1400" spc="5" dirty="0">
                <a:latin typeface="Palatino Linotype"/>
                <a:cs typeface="Palatino Linotype"/>
              </a:rPr>
              <a:t> </a:t>
            </a:r>
            <a:r>
              <a:rPr sz="1400" spc="10" dirty="0">
                <a:latin typeface="Times New Roman"/>
                <a:cs typeface="Times New Roman"/>
              </a:rPr>
              <a:t>18,446, 744,073,</a:t>
            </a:r>
            <a:r>
              <a:rPr sz="1400" spc="5" dirty="0">
                <a:latin typeface="Times New Roman"/>
                <a:cs typeface="Times New Roman"/>
              </a:rPr>
              <a:t> </a:t>
            </a:r>
            <a:r>
              <a:rPr sz="1400" spc="10" dirty="0">
                <a:latin typeface="Times New Roman"/>
                <a:cs typeface="Times New Roman"/>
              </a:rPr>
              <a:t>709,551,615</a:t>
            </a:r>
            <a:endParaRPr sz="1400" dirty="0">
              <a:latin typeface="Times New Roman"/>
              <a:cs typeface="Times New Roman"/>
            </a:endParaRPr>
          </a:p>
          <a:p>
            <a:pPr marL="290830">
              <a:lnSpc>
                <a:spcPct val="100000"/>
              </a:lnSpc>
              <a:spcBef>
                <a:spcPts val="459"/>
              </a:spcBef>
            </a:pPr>
            <a:r>
              <a:rPr sz="1400" spc="15" dirty="0">
                <a:latin typeface="Palatino Linotype"/>
                <a:cs typeface="Palatino Linotype"/>
              </a:rPr>
              <a:t>days</a:t>
            </a:r>
            <a:r>
              <a:rPr sz="1400" spc="5" dirty="0">
                <a:latin typeface="Palatino Linotype"/>
                <a:cs typeface="Palatino Linotype"/>
              </a:rPr>
              <a:t> are </a:t>
            </a:r>
            <a:r>
              <a:rPr sz="1400" spc="15" dirty="0">
                <a:latin typeface="Palatino Linotype"/>
                <a:cs typeface="Palatino Linotype"/>
              </a:rPr>
              <a:t>needed</a:t>
            </a:r>
            <a:r>
              <a:rPr sz="1400" spc="10" dirty="0">
                <a:latin typeface="Palatino Linotype"/>
                <a:cs typeface="Palatino Linotype"/>
              </a:rPr>
              <a:t> to</a:t>
            </a:r>
            <a:r>
              <a:rPr sz="1400" spc="5" dirty="0">
                <a:latin typeface="Palatino Linotype"/>
                <a:cs typeface="Palatino Linotype"/>
              </a:rPr>
              <a:t> </a:t>
            </a:r>
            <a:r>
              <a:rPr sz="1400" spc="10" dirty="0">
                <a:latin typeface="Palatino Linotype"/>
                <a:cs typeface="Palatino Linotype"/>
              </a:rPr>
              <a:t>solve the</a:t>
            </a:r>
            <a:r>
              <a:rPr sz="1400" spc="5" dirty="0">
                <a:latin typeface="Palatino Linotype"/>
                <a:cs typeface="Palatino Linotype"/>
              </a:rPr>
              <a:t> </a:t>
            </a:r>
            <a:r>
              <a:rPr sz="1400" spc="10" dirty="0">
                <a:latin typeface="Palatino Linotype"/>
                <a:cs typeface="Palatino Linotype"/>
              </a:rPr>
              <a:t>puzzle, </a:t>
            </a:r>
            <a:r>
              <a:rPr sz="1400" spc="15" dirty="0">
                <a:latin typeface="Palatino Linotype"/>
                <a:cs typeface="Palatino Linotype"/>
              </a:rPr>
              <a:t>which</a:t>
            </a:r>
            <a:r>
              <a:rPr sz="1400" spc="5" dirty="0">
                <a:latin typeface="Palatino Linotype"/>
                <a:cs typeface="Palatino Linotype"/>
              </a:rPr>
              <a:t> </a:t>
            </a:r>
            <a:r>
              <a:rPr sz="1400" spc="10" dirty="0">
                <a:latin typeface="Palatino Linotype"/>
                <a:cs typeface="Palatino Linotype"/>
              </a:rPr>
              <a:t>is more</a:t>
            </a:r>
            <a:r>
              <a:rPr sz="1400" spc="5" dirty="0">
                <a:latin typeface="Palatino Linotype"/>
                <a:cs typeface="Palatino Linotype"/>
              </a:rPr>
              <a:t> </a:t>
            </a:r>
            <a:r>
              <a:rPr sz="1400" spc="10" dirty="0">
                <a:latin typeface="Palatino Linotype"/>
                <a:cs typeface="Palatino Linotype"/>
              </a:rPr>
              <a:t>than </a:t>
            </a:r>
            <a:r>
              <a:rPr sz="1400" spc="15" dirty="0">
                <a:latin typeface="Times New Roman"/>
                <a:cs typeface="Times New Roman"/>
              </a:rPr>
              <a:t>500</a:t>
            </a:r>
            <a:r>
              <a:rPr sz="1400" spc="5" dirty="0">
                <a:latin typeface="Times New Roman"/>
                <a:cs typeface="Times New Roman"/>
              </a:rPr>
              <a:t> </a:t>
            </a:r>
            <a:r>
              <a:rPr sz="1400" spc="10" dirty="0">
                <a:latin typeface="Palatino Linotype"/>
                <a:cs typeface="Palatino Linotype"/>
              </a:rPr>
              <a:t>billion years.</a:t>
            </a:r>
            <a:endParaRPr sz="1400" dirty="0">
              <a:latin typeface="Palatino Linotype"/>
              <a:cs typeface="Palatino Linotype"/>
            </a:endParaRPr>
          </a:p>
          <a:p>
            <a:pPr marL="271780" marR="55880" indent="-221615">
              <a:lnSpc>
                <a:spcPct val="111100"/>
              </a:lnSpc>
              <a:spcBef>
                <a:spcPts val="400"/>
              </a:spcBef>
              <a:buClr>
                <a:srgbClr val="0F6FC6"/>
              </a:buClr>
              <a:buSzPct val="87500"/>
              <a:buFont typeface="Lucida Sans Unicode"/>
              <a:buChar char="●"/>
              <a:tabLst>
                <a:tab pos="271780" algn="l"/>
                <a:tab pos="272415" algn="l"/>
              </a:tabLst>
            </a:pPr>
            <a:r>
              <a:rPr sz="1400" spc="10" dirty="0">
                <a:latin typeface="Palatino Linotype"/>
                <a:cs typeface="Palatino Linotype"/>
              </a:rPr>
              <a:t>Reve’s puzzle (proposed in </a:t>
            </a:r>
            <a:r>
              <a:rPr sz="1400" spc="15" dirty="0">
                <a:latin typeface="Times New Roman"/>
                <a:cs typeface="Times New Roman"/>
              </a:rPr>
              <a:t>1907 </a:t>
            </a:r>
            <a:r>
              <a:rPr sz="1400" spc="15" dirty="0">
                <a:latin typeface="Palatino Linotype"/>
                <a:cs typeface="Palatino Linotype"/>
              </a:rPr>
              <a:t>by Henry Dudeney) </a:t>
            </a:r>
            <a:r>
              <a:rPr sz="1400" spc="10" dirty="0">
                <a:latin typeface="Palatino Linotype"/>
                <a:cs typeface="Palatino Linotype"/>
              </a:rPr>
              <a:t>is similar </a:t>
            </a:r>
            <a:r>
              <a:rPr sz="1400" spc="15" dirty="0">
                <a:latin typeface="Palatino Linotype"/>
                <a:cs typeface="Palatino Linotype"/>
              </a:rPr>
              <a:t>but has </a:t>
            </a:r>
            <a:r>
              <a:rPr sz="1400" spc="15" dirty="0">
                <a:latin typeface="Times New Roman"/>
                <a:cs typeface="Times New Roman"/>
              </a:rPr>
              <a:t>4 </a:t>
            </a:r>
            <a:r>
              <a:rPr sz="1400" spc="10" dirty="0">
                <a:latin typeface="Palatino Linotype"/>
                <a:cs typeface="Palatino Linotype"/>
              </a:rPr>
              <a:t>pegs. There is </a:t>
            </a:r>
            <a:r>
              <a:rPr sz="1400" spc="15" dirty="0">
                <a:latin typeface="Palatino Linotype"/>
                <a:cs typeface="Palatino Linotype"/>
              </a:rPr>
              <a:t>a well-known </a:t>
            </a:r>
            <a:r>
              <a:rPr sz="1400" spc="20" dirty="0">
                <a:latin typeface="Palatino Linotype"/>
                <a:cs typeface="Palatino Linotype"/>
              </a:rPr>
              <a:t> </a:t>
            </a:r>
            <a:r>
              <a:rPr sz="1400" spc="10" dirty="0">
                <a:latin typeface="Palatino Linotype"/>
                <a:cs typeface="Palatino Linotype"/>
              </a:rPr>
              <a:t>unsettled conjecture for</a:t>
            </a:r>
            <a:r>
              <a:rPr sz="1400" spc="15" dirty="0">
                <a:latin typeface="Palatino Linotype"/>
                <a:cs typeface="Palatino Linotype"/>
              </a:rPr>
              <a:t> </a:t>
            </a:r>
            <a:r>
              <a:rPr sz="1400" spc="10" dirty="0">
                <a:latin typeface="Palatino Linotype"/>
                <a:cs typeface="Palatino Linotype"/>
              </a:rPr>
              <a:t>the the</a:t>
            </a:r>
            <a:r>
              <a:rPr sz="1400" spc="15" dirty="0">
                <a:latin typeface="Palatino Linotype"/>
                <a:cs typeface="Palatino Linotype"/>
              </a:rPr>
              <a:t> minimum</a:t>
            </a:r>
            <a:r>
              <a:rPr sz="1400" spc="10" dirty="0">
                <a:latin typeface="Palatino Linotype"/>
                <a:cs typeface="Palatino Linotype"/>
              </a:rPr>
              <a:t> </a:t>
            </a:r>
            <a:r>
              <a:rPr sz="1400" spc="15" dirty="0">
                <a:latin typeface="Palatino Linotype"/>
                <a:cs typeface="Palatino Linotype"/>
              </a:rPr>
              <a:t>number </a:t>
            </a:r>
            <a:r>
              <a:rPr sz="1400" spc="10" dirty="0">
                <a:latin typeface="Palatino Linotype"/>
                <a:cs typeface="Palatino Linotype"/>
              </a:rPr>
              <a:t>of </a:t>
            </a:r>
            <a:r>
              <a:rPr sz="1400" spc="15" dirty="0">
                <a:latin typeface="Palatino Linotype"/>
                <a:cs typeface="Palatino Linotype"/>
              </a:rPr>
              <a:t>moves needed</a:t>
            </a:r>
            <a:r>
              <a:rPr sz="1400" spc="10" dirty="0">
                <a:latin typeface="Palatino Linotype"/>
                <a:cs typeface="Palatino Linotype"/>
              </a:rPr>
              <a:t> to</a:t>
            </a:r>
            <a:r>
              <a:rPr sz="1400" spc="15" dirty="0">
                <a:latin typeface="Palatino Linotype"/>
                <a:cs typeface="Palatino Linotype"/>
              </a:rPr>
              <a:t> </a:t>
            </a:r>
            <a:r>
              <a:rPr sz="1400" spc="10" dirty="0">
                <a:latin typeface="Palatino Linotype"/>
                <a:cs typeface="Palatino Linotype"/>
              </a:rPr>
              <a:t>solve this</a:t>
            </a:r>
            <a:r>
              <a:rPr sz="1400" spc="15" dirty="0">
                <a:latin typeface="Palatino Linotype"/>
                <a:cs typeface="Palatino Linotype"/>
              </a:rPr>
              <a:t> </a:t>
            </a:r>
            <a:r>
              <a:rPr sz="1400" spc="10" dirty="0">
                <a:latin typeface="Palatino Linotype"/>
                <a:cs typeface="Palatino Linotype"/>
              </a:rPr>
              <a:t>puzzle.</a:t>
            </a:r>
            <a:r>
              <a:rPr sz="1400" spc="25" dirty="0">
                <a:latin typeface="Palatino Linotype"/>
                <a:cs typeface="Palatino Linotype"/>
              </a:rPr>
              <a:t> </a:t>
            </a:r>
            <a:r>
              <a:rPr sz="1400" spc="10" dirty="0">
                <a:latin typeface="Palatino Linotype"/>
                <a:cs typeface="Palatino Linotype"/>
              </a:rPr>
              <a:t>(</a:t>
            </a:r>
            <a:r>
              <a:rPr sz="1400" i="1" spc="10" dirty="0">
                <a:latin typeface="Palatino Linotype"/>
                <a:cs typeface="Palatino Linotype"/>
              </a:rPr>
              <a:t>see Exercises</a:t>
            </a:r>
            <a:r>
              <a:rPr sz="1400" i="1" spc="15" dirty="0">
                <a:latin typeface="Palatino Linotype"/>
                <a:cs typeface="Palatino Linotype"/>
              </a:rPr>
              <a:t> </a:t>
            </a:r>
            <a:r>
              <a:rPr sz="1400" spc="10" dirty="0">
                <a:latin typeface="Times New Roman"/>
                <a:cs typeface="Times New Roman"/>
              </a:rPr>
              <a:t>38-45</a:t>
            </a:r>
            <a:r>
              <a:rPr sz="1400" spc="10" dirty="0">
                <a:latin typeface="Palatino Linotype"/>
                <a:cs typeface="Palatino Linotype"/>
              </a:rPr>
              <a:t>)</a:t>
            </a:r>
            <a:endParaRPr sz="1400" dirty="0">
              <a:latin typeface="Palatino Linotype"/>
              <a:cs typeface="Palatino Linotype"/>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16320" y="1375200"/>
              <a:ext cx="8197560" cy="4295520"/>
            </p14:xfrm>
          </p:contentPart>
        </mc:Choice>
        <mc:Fallback xmlns="">
          <p:pic>
            <p:nvPicPr>
              <p:cNvPr id="4" name="Ink 3"/>
              <p:cNvPicPr/>
              <p:nvPr/>
            </p:nvPicPr>
            <p:blipFill>
              <a:blip r:embed="rId3"/>
              <a:stretch>
                <a:fillRect/>
              </a:stretch>
            </p:blipFill>
            <p:spPr>
              <a:xfrm>
                <a:off x="606960" y="1365840"/>
                <a:ext cx="8216280" cy="431424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439</TotalTime>
  <Words>6494</Words>
  <Application>Microsoft Office PowerPoint</Application>
  <PresentationFormat>On-screen Show (4:3)</PresentationFormat>
  <Paragraphs>406</Paragraphs>
  <Slides>70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Arial</vt:lpstr>
      <vt:lpstr>Calibri</vt:lpstr>
      <vt:lpstr>Calibri Light</vt:lpstr>
      <vt:lpstr>Lucida Sans Unicode</vt:lpstr>
      <vt:lpstr>Palatino Linotype</vt:lpstr>
      <vt:lpstr>Symbol</vt:lpstr>
      <vt:lpstr>Times New Roman</vt:lpstr>
      <vt:lpstr>Trebuchet MS</vt:lpstr>
      <vt:lpstr>Verdana</vt:lpstr>
      <vt:lpstr>Office Theme</vt:lpstr>
      <vt:lpstr>Chapter 08: Advanced Counting Techniques Recurrence Relations</vt:lpstr>
      <vt:lpstr>Chapter 08: Advanced Counting Techniques Recurrence Relations</vt:lpstr>
      <vt:lpstr>Chapter 08: Advanced Counting Techniques Recurrence Relations</vt:lpstr>
      <vt:lpstr>Rabbits and the Fiobonacci Numbers</vt:lpstr>
      <vt:lpstr>Rabbits and the Fiobonacci Numbers  (cont.)</vt:lpstr>
      <vt:lpstr>Rabbits and the Fibonacci Numbers  (cont.)</vt:lpstr>
      <vt:lpstr>The Tower of Hanoi</vt:lpstr>
      <vt:lpstr>The Tower of Hanoi (continued)</vt:lpstr>
      <vt:lpstr>The Tower of Hanoi (continued)</vt:lpstr>
      <vt:lpstr>Counting Bit Strings</vt:lpstr>
      <vt:lpstr>Bit Strings (continued)</vt:lpstr>
      <vt:lpstr>PowerPoint Presentation</vt:lpstr>
      <vt:lpstr>PowerPoint Presentation</vt:lpstr>
      <vt:lpstr>PowerPoint Presentation</vt:lpstr>
      <vt:lpstr>Solving Linear  Recurrence Relations Section: 8.2 Section 8.2</vt:lpstr>
      <vt:lpstr>PowerPoint Presentation</vt:lpstr>
      <vt:lpstr>Example Linear Homogeneous Recurrence  Relations</vt:lpstr>
      <vt:lpstr>PowerPoint Presentation</vt:lpstr>
      <vt:lpstr>Solving Linear Homogeneous  Recurrence Relations</vt:lpstr>
      <vt:lpstr>PowerPoint Presentation</vt:lpstr>
      <vt:lpstr>Second Order R.R Examples using Theorem 1</vt:lpstr>
      <vt:lpstr>An Explicit Formula for the Fibonacci  Numbers</vt:lpstr>
      <vt:lpstr>Fibonacci Numbers (continued) Therefore by Theorem 1</vt:lpstr>
      <vt:lpstr>PowerPoint Presentation</vt:lpstr>
      <vt:lpstr>Using Theorem 2</vt:lpstr>
      <vt:lpstr>THEOREM 3</vt:lpstr>
      <vt:lpstr>Using Theorem 3</vt:lpstr>
      <vt:lpstr>First Order R.R Examples</vt:lpstr>
      <vt:lpstr>Theorem 4</vt:lpstr>
      <vt:lpstr>Using Theorem 4</vt:lpstr>
      <vt:lpstr>Linear Nonhomogeneous Recurrence Relations with Constant Coefficients</vt:lpstr>
      <vt:lpstr>Theorem 5</vt:lpstr>
      <vt:lpstr>Using Theorem 5</vt:lpstr>
      <vt:lpstr>Linear Nonhomogeneous Recurrence  Relations with Constant Coefficients (cont.)</vt:lpstr>
      <vt:lpstr>Divide-and-Conquer Algorithms  and Recurrence Relations Section 8.3</vt:lpstr>
      <vt:lpstr>PowerPoint Presentation</vt:lpstr>
      <vt:lpstr>PowerPoint Presentation</vt:lpstr>
      <vt:lpstr>Example: Binary Search</vt:lpstr>
      <vt:lpstr>Example: Merge Sort</vt:lpstr>
      <vt:lpstr>PowerPoint Presentation</vt:lpstr>
      <vt:lpstr>Estimating the Size of Divide-and-Conquer  Functions</vt:lpstr>
      <vt:lpstr>Complexity of Binary Search</vt:lpstr>
      <vt:lpstr>Estimating the Size of Divide-and-conquer  Functions (continued)</vt:lpstr>
      <vt:lpstr>Complexity of Merge Sort</vt:lpstr>
      <vt:lpstr>Complexity of Fast Integer  Multiplication Algorithm</vt:lpstr>
      <vt:lpstr>Generating Functions Section 8.4</vt:lpstr>
      <vt:lpstr>Section Summary</vt:lpstr>
      <vt:lpstr>Generating Functions</vt:lpstr>
      <vt:lpstr>Generating Functions for Finite  Sequences</vt:lpstr>
      <vt:lpstr>Generating Functions for Finite  Sequences (continued)</vt:lpstr>
      <vt:lpstr>PowerPoint Presentation</vt:lpstr>
      <vt:lpstr>Counting Problems and Generating  Functions</vt:lpstr>
      <vt:lpstr>Counting Problems and Generating  Functions (continued)</vt:lpstr>
      <vt:lpstr>Inclusion-Exclusion Section 8.5</vt:lpstr>
      <vt:lpstr>Principle of Inclusion-Exclusion</vt:lpstr>
      <vt:lpstr>Two Finite Sets</vt:lpstr>
      <vt:lpstr>Three Finite Sets</vt:lpstr>
      <vt:lpstr>Three Finite Sets Continued</vt:lpstr>
      <vt:lpstr>Illustration of Three Finite Set  Example</vt:lpstr>
      <vt:lpstr>PowerPoint Presentation</vt:lpstr>
      <vt:lpstr>PowerPoint Presentation</vt:lpstr>
      <vt:lpstr>The Principle of Inclusion-Exclusion  (continued)</vt:lpstr>
      <vt:lpstr>The Principle of Inclusion-Exclusion  (cont)</vt:lpstr>
      <vt:lpstr>Applications of  Inclusion-Exclusion Section 8.6</vt:lpstr>
      <vt:lpstr>Section Summary</vt:lpstr>
      <vt:lpstr>The Number of Onto Functions</vt:lpstr>
      <vt:lpstr>The Number of Onto Functions  (continued)</vt:lpstr>
      <vt:lpstr>Derangements Definition: A derangement is a permutation of objects  that leaves no object in the original position.</vt:lpstr>
      <vt:lpstr>Derangements (continued) Theorem 2: The number of derangements of a set  with n elements is</vt:lpstr>
      <vt:lpstr>Derangements (continued)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08: Advanced Counting Techniques Recurrence Relations</dc:title>
  <dc:creator>Dell</dc:creator>
  <cp:lastModifiedBy>Dell</cp:lastModifiedBy>
  <cp:revision>29</cp:revision>
  <dcterms:created xsi:type="dcterms:W3CDTF">2023-03-30T15:09:31Z</dcterms:created>
  <dcterms:modified xsi:type="dcterms:W3CDTF">2023-04-02T16:29:09Z</dcterms:modified>
</cp:coreProperties>
</file>